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  <p:sldMasterId id="2147483716" r:id="rId2"/>
  </p:sldMasterIdLst>
  <p:notesMasterIdLst>
    <p:notesMasterId r:id="rId36"/>
  </p:notesMasterIdLst>
  <p:sldIdLst>
    <p:sldId id="256" r:id="rId3"/>
    <p:sldId id="258" r:id="rId4"/>
    <p:sldId id="270" r:id="rId5"/>
    <p:sldId id="285" r:id="rId6"/>
    <p:sldId id="286" r:id="rId7"/>
    <p:sldId id="287" r:id="rId8"/>
    <p:sldId id="288" r:id="rId9"/>
    <p:sldId id="338" r:id="rId10"/>
    <p:sldId id="339" r:id="rId11"/>
    <p:sldId id="340" r:id="rId12"/>
    <p:sldId id="341" r:id="rId13"/>
    <p:sldId id="342" r:id="rId14"/>
    <p:sldId id="290" r:id="rId15"/>
    <p:sldId id="294" r:id="rId16"/>
    <p:sldId id="293" r:id="rId17"/>
    <p:sldId id="295" r:id="rId18"/>
    <p:sldId id="297" r:id="rId19"/>
    <p:sldId id="318" r:id="rId20"/>
    <p:sldId id="310" r:id="rId21"/>
    <p:sldId id="311" r:id="rId22"/>
    <p:sldId id="328" r:id="rId23"/>
    <p:sldId id="329" r:id="rId24"/>
    <p:sldId id="304" r:id="rId25"/>
    <p:sldId id="307" r:id="rId26"/>
    <p:sldId id="317" r:id="rId27"/>
    <p:sldId id="325" r:id="rId28"/>
    <p:sldId id="327" r:id="rId29"/>
    <p:sldId id="299" r:id="rId30"/>
    <p:sldId id="269" r:id="rId31"/>
    <p:sldId id="322" r:id="rId32"/>
    <p:sldId id="323" r:id="rId33"/>
    <p:sldId id="259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7F896-8C36-4900-A85D-099B746ABD38}" v="849" dt="2020-01-25T21:45:03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9.svg"/><Relationship Id="rId1" Type="http://schemas.openxmlformats.org/officeDocument/2006/relationships/image" Target="../media/image28.png"/><Relationship Id="rId6" Type="http://schemas.openxmlformats.org/officeDocument/2006/relationships/image" Target="../media/image23.svg"/><Relationship Id="rId5" Type="http://schemas.openxmlformats.org/officeDocument/2006/relationships/image" Target="../media/image30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36.svg"/><Relationship Id="rId1" Type="http://schemas.openxmlformats.org/officeDocument/2006/relationships/image" Target="../media/image43.png"/><Relationship Id="rId6" Type="http://schemas.openxmlformats.org/officeDocument/2006/relationships/image" Target="../media/image40.svg"/><Relationship Id="rId5" Type="http://schemas.openxmlformats.org/officeDocument/2006/relationships/image" Target="../media/image45.png"/><Relationship Id="rId4" Type="http://schemas.openxmlformats.org/officeDocument/2006/relationships/image" Target="../media/image3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74.png"/><Relationship Id="rId2" Type="http://schemas.openxmlformats.org/officeDocument/2006/relationships/image" Target="../media/image63.svg"/><Relationship Id="rId1" Type="http://schemas.openxmlformats.org/officeDocument/2006/relationships/image" Target="../media/image72.png"/><Relationship Id="rId6" Type="http://schemas.openxmlformats.org/officeDocument/2006/relationships/image" Target="../media/image67.svg"/><Relationship Id="rId5" Type="http://schemas.openxmlformats.org/officeDocument/2006/relationships/image" Target="../media/image73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8.png"/><Relationship Id="rId4" Type="http://schemas.openxmlformats.org/officeDocument/2006/relationships/image" Target="../media/image8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9.svg"/><Relationship Id="rId1" Type="http://schemas.openxmlformats.org/officeDocument/2006/relationships/image" Target="../media/image102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538628-F081-445E-B95C-1CA839BBB2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27BE239-817E-4C1A-AB63-9FD2E3DB0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Support of modern web practices</a:t>
          </a:r>
        </a:p>
      </dgm:t>
    </dgm:pt>
    <dgm:pt modelId="{1B7A8CCA-4087-4603-8B56-82112FE5E639}" type="parTrans" cxnId="{234C7247-968A-42B9-B098-64E62300A13B}">
      <dgm:prSet/>
      <dgm:spPr/>
      <dgm:t>
        <a:bodyPr/>
        <a:lstStyle/>
        <a:p>
          <a:endParaRPr lang="en-US"/>
        </a:p>
      </dgm:t>
    </dgm:pt>
    <dgm:pt modelId="{EDBEEC22-E041-4E86-95A8-38A1A113A9DF}" type="sibTrans" cxnId="{234C7247-968A-42B9-B098-64E62300A13B}">
      <dgm:prSet/>
      <dgm:spPr/>
      <dgm:t>
        <a:bodyPr/>
        <a:lstStyle/>
        <a:p>
          <a:endParaRPr lang="en-US"/>
        </a:p>
      </dgm:t>
    </dgm:pt>
    <dgm:pt modelId="{DDE53F98-DFD1-4A10-85E3-0EEDB10C73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Reusability</a:t>
          </a:r>
        </a:p>
      </dgm:t>
    </dgm:pt>
    <dgm:pt modelId="{3D7335AC-BA7A-4434-A35F-90A8216BDA92}" type="parTrans" cxnId="{CF2DE4D0-05BD-4C80-9617-BD61C820746A}">
      <dgm:prSet/>
      <dgm:spPr/>
      <dgm:t>
        <a:bodyPr/>
        <a:lstStyle/>
        <a:p>
          <a:endParaRPr lang="en-US"/>
        </a:p>
      </dgm:t>
    </dgm:pt>
    <dgm:pt modelId="{7D54123B-C8FD-48EB-A4D0-06234B402F10}" type="sibTrans" cxnId="{CF2DE4D0-05BD-4C80-9617-BD61C820746A}">
      <dgm:prSet/>
      <dgm:spPr/>
      <dgm:t>
        <a:bodyPr/>
        <a:lstStyle/>
        <a:p>
          <a:endParaRPr lang="en-US"/>
        </a:p>
      </dgm:t>
    </dgm:pt>
    <dgm:pt modelId="{76D8948D-B6D7-4FDB-A91D-3975695C29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Optimized for performance </a:t>
          </a:r>
        </a:p>
      </dgm:t>
    </dgm:pt>
    <dgm:pt modelId="{75D1DF1F-41CD-459F-AB8A-630C0E998753}" type="parTrans" cxnId="{8F7B7983-0A26-4794-8EE0-A39407E67CB4}">
      <dgm:prSet/>
      <dgm:spPr/>
      <dgm:t>
        <a:bodyPr/>
        <a:lstStyle/>
        <a:p>
          <a:endParaRPr lang="en-US"/>
        </a:p>
      </dgm:t>
    </dgm:pt>
    <dgm:pt modelId="{BF0C319C-EBC3-4710-9240-C14D5880C2C3}" type="sibTrans" cxnId="{8F7B7983-0A26-4794-8EE0-A39407E67CB4}">
      <dgm:prSet/>
      <dgm:spPr/>
      <dgm:t>
        <a:bodyPr/>
        <a:lstStyle/>
        <a:p>
          <a:endParaRPr lang="en-US"/>
        </a:p>
      </dgm:t>
    </dgm:pt>
    <dgm:pt modelId="{536632DA-0A0A-4E88-BF00-82A45E525E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Access to rich set of APIs</a:t>
          </a:r>
          <a:endParaRPr lang="uk-UA" dirty="0"/>
        </a:p>
      </dgm:t>
    </dgm:pt>
    <dgm:pt modelId="{7D3B25BA-7933-4548-A336-6837CDA4DD8A}" type="parTrans" cxnId="{5A81D0F9-30F8-4EA0-94C1-6A137717C98D}">
      <dgm:prSet/>
      <dgm:spPr/>
      <dgm:t>
        <a:bodyPr/>
        <a:lstStyle/>
        <a:p>
          <a:endParaRPr lang="uk-UA"/>
        </a:p>
      </dgm:t>
    </dgm:pt>
    <dgm:pt modelId="{CADFEBFC-6F96-41C5-8C64-5AC1A9372CC8}" type="sibTrans" cxnId="{5A81D0F9-30F8-4EA0-94C1-6A137717C98D}">
      <dgm:prSet/>
      <dgm:spPr/>
      <dgm:t>
        <a:bodyPr/>
        <a:lstStyle/>
        <a:p>
          <a:endParaRPr lang="uk-UA"/>
        </a:p>
      </dgm:t>
    </dgm:pt>
    <dgm:pt modelId="{C4B33AA3-FD01-47D6-88F0-DF4A7D37CC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Modern tooling (CLI)</a:t>
          </a:r>
          <a:endParaRPr lang="uk-UA" dirty="0"/>
        </a:p>
      </dgm:t>
    </dgm:pt>
    <dgm:pt modelId="{32ACC810-08A8-4BFF-91C5-0F402638C522}" type="parTrans" cxnId="{B09A30C4-D822-4326-91BE-53CC280C6D7E}">
      <dgm:prSet/>
      <dgm:spPr/>
      <dgm:t>
        <a:bodyPr/>
        <a:lstStyle/>
        <a:p>
          <a:endParaRPr lang="uk-UA"/>
        </a:p>
      </dgm:t>
    </dgm:pt>
    <dgm:pt modelId="{3B10B212-B915-4CB3-A961-C737139E8720}" type="sibTrans" cxnId="{B09A30C4-D822-4326-91BE-53CC280C6D7E}">
      <dgm:prSet/>
      <dgm:spPr/>
      <dgm:t>
        <a:bodyPr/>
        <a:lstStyle/>
        <a:p>
          <a:endParaRPr lang="uk-UA"/>
        </a:p>
      </dgm:t>
    </dgm:pt>
    <dgm:pt modelId="{371EA513-92DF-4301-9A91-C24AEE6FB4F5}" type="pres">
      <dgm:prSet presAssocID="{D0538628-F081-445E-B95C-1CA839BBB2F7}" presName="root" presStyleCnt="0">
        <dgm:presLayoutVars>
          <dgm:dir/>
          <dgm:resizeHandles val="exact"/>
        </dgm:presLayoutVars>
      </dgm:prSet>
      <dgm:spPr/>
    </dgm:pt>
    <dgm:pt modelId="{5337ECAE-39BA-42F3-AB5E-D5B36836DD93}" type="pres">
      <dgm:prSet presAssocID="{027BE239-817E-4C1A-AB63-9FD2E3DB0837}" presName="compNode" presStyleCnt="0"/>
      <dgm:spPr/>
    </dgm:pt>
    <dgm:pt modelId="{0661B424-7646-4EAE-A3A1-9252D740244B}" type="pres">
      <dgm:prSet presAssocID="{027BE239-817E-4C1A-AB63-9FD2E3DB0837}" presName="bgRect" presStyleLbl="bgShp" presStyleIdx="0" presStyleCnt="5"/>
      <dgm:spPr/>
    </dgm:pt>
    <dgm:pt modelId="{E15A6680-C5E7-443C-AFB8-F68E68ED6DA5}" type="pres">
      <dgm:prSet presAssocID="{027BE239-817E-4C1A-AB63-9FD2E3DB083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4CAA547-EF66-46AB-82A2-7D6620757B15}" type="pres">
      <dgm:prSet presAssocID="{027BE239-817E-4C1A-AB63-9FD2E3DB0837}" presName="spaceRect" presStyleCnt="0"/>
      <dgm:spPr/>
    </dgm:pt>
    <dgm:pt modelId="{76552712-F7F0-40DD-82FD-3BEB4FD43D6B}" type="pres">
      <dgm:prSet presAssocID="{027BE239-817E-4C1A-AB63-9FD2E3DB0837}" presName="parTx" presStyleLbl="revTx" presStyleIdx="0" presStyleCnt="5">
        <dgm:presLayoutVars>
          <dgm:chMax val="0"/>
          <dgm:chPref val="0"/>
        </dgm:presLayoutVars>
      </dgm:prSet>
      <dgm:spPr/>
    </dgm:pt>
    <dgm:pt modelId="{3409F26A-D122-4F41-A596-5A65C3B12F35}" type="pres">
      <dgm:prSet presAssocID="{EDBEEC22-E041-4E86-95A8-38A1A113A9DF}" presName="sibTrans" presStyleCnt="0"/>
      <dgm:spPr/>
    </dgm:pt>
    <dgm:pt modelId="{3F14ECF7-EAD9-4877-A9F6-E0D71DE0E6B3}" type="pres">
      <dgm:prSet presAssocID="{536632DA-0A0A-4E88-BF00-82A45E525E33}" presName="compNode" presStyleCnt="0"/>
      <dgm:spPr/>
    </dgm:pt>
    <dgm:pt modelId="{96CE8B1E-D344-488D-994A-8D166DC5B032}" type="pres">
      <dgm:prSet presAssocID="{536632DA-0A0A-4E88-BF00-82A45E525E33}" presName="bgRect" presStyleLbl="bgShp" presStyleIdx="1" presStyleCnt="5"/>
      <dgm:spPr/>
    </dgm:pt>
    <dgm:pt modelId="{90B7CA18-F233-4C7A-991E-17449A17685A}" type="pres">
      <dgm:prSet presAssocID="{536632DA-0A0A-4E88-BF00-82A45E525E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Веб-дизайн"/>
        </a:ext>
      </dgm:extLst>
    </dgm:pt>
    <dgm:pt modelId="{21DD6D58-D489-4EA9-BC31-CAD42E676D6F}" type="pres">
      <dgm:prSet presAssocID="{536632DA-0A0A-4E88-BF00-82A45E525E33}" presName="spaceRect" presStyleCnt="0"/>
      <dgm:spPr/>
    </dgm:pt>
    <dgm:pt modelId="{8753836A-FA6B-4144-B24B-28512D52CE40}" type="pres">
      <dgm:prSet presAssocID="{536632DA-0A0A-4E88-BF00-82A45E525E33}" presName="parTx" presStyleLbl="revTx" presStyleIdx="1" presStyleCnt="5">
        <dgm:presLayoutVars>
          <dgm:chMax val="0"/>
          <dgm:chPref val="0"/>
        </dgm:presLayoutVars>
      </dgm:prSet>
      <dgm:spPr/>
    </dgm:pt>
    <dgm:pt modelId="{7AB70CAC-51A5-4E83-BE33-CE26C2A7A310}" type="pres">
      <dgm:prSet presAssocID="{CADFEBFC-6F96-41C5-8C64-5AC1A9372CC8}" presName="sibTrans" presStyleCnt="0"/>
      <dgm:spPr/>
    </dgm:pt>
    <dgm:pt modelId="{D92B210C-4C9F-4DF6-AE90-CF965C0045C1}" type="pres">
      <dgm:prSet presAssocID="{DDE53F98-DFD1-4A10-85E3-0EEDB10C73F8}" presName="compNode" presStyleCnt="0"/>
      <dgm:spPr/>
    </dgm:pt>
    <dgm:pt modelId="{F53B2189-2D16-47AC-83F3-FC44AA6B0BDA}" type="pres">
      <dgm:prSet presAssocID="{DDE53F98-DFD1-4A10-85E3-0EEDB10C73F8}" presName="bgRect" presStyleLbl="bgShp" presStyleIdx="2" presStyleCnt="5"/>
      <dgm:spPr/>
    </dgm:pt>
    <dgm:pt modelId="{D3A6F1ED-E196-4A71-A138-B3017327A973}" type="pres">
      <dgm:prSet presAssocID="{DDE53F98-DFD1-4A10-85E3-0EEDB10C73F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odInventory"/>
        </a:ext>
      </dgm:extLst>
    </dgm:pt>
    <dgm:pt modelId="{CEDA1C67-BCDC-4FEB-97B1-8545845E5852}" type="pres">
      <dgm:prSet presAssocID="{DDE53F98-DFD1-4A10-85E3-0EEDB10C73F8}" presName="spaceRect" presStyleCnt="0"/>
      <dgm:spPr/>
    </dgm:pt>
    <dgm:pt modelId="{1F1558DA-64B3-4259-A7C7-7E1C11D3FB7E}" type="pres">
      <dgm:prSet presAssocID="{DDE53F98-DFD1-4A10-85E3-0EEDB10C73F8}" presName="parTx" presStyleLbl="revTx" presStyleIdx="2" presStyleCnt="5">
        <dgm:presLayoutVars>
          <dgm:chMax val="0"/>
          <dgm:chPref val="0"/>
        </dgm:presLayoutVars>
      </dgm:prSet>
      <dgm:spPr/>
    </dgm:pt>
    <dgm:pt modelId="{F7D658E1-24A5-48CE-BF3F-234A2B20D977}" type="pres">
      <dgm:prSet presAssocID="{7D54123B-C8FD-48EB-A4D0-06234B402F10}" presName="sibTrans" presStyleCnt="0"/>
      <dgm:spPr/>
    </dgm:pt>
    <dgm:pt modelId="{78461381-65DD-4CE9-A08A-623AD7DABEA1}" type="pres">
      <dgm:prSet presAssocID="{76D8948D-B6D7-4FDB-A91D-3975695C29A6}" presName="compNode" presStyleCnt="0"/>
      <dgm:spPr/>
    </dgm:pt>
    <dgm:pt modelId="{F191252E-C9EC-44D7-9F46-8DB8D94C4587}" type="pres">
      <dgm:prSet presAssocID="{76D8948D-B6D7-4FDB-A91D-3975695C29A6}" presName="bgRect" presStyleLbl="bgShp" presStyleIdx="3" presStyleCnt="5"/>
      <dgm:spPr/>
    </dgm:pt>
    <dgm:pt modelId="{BD3A45A4-5E21-4787-BA29-8815BD0A500C}" type="pres">
      <dgm:prSet presAssocID="{76D8948D-B6D7-4FDB-A91D-3975695C29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7B9D9C0F-F5D6-4E08-90A2-553518A33A37}" type="pres">
      <dgm:prSet presAssocID="{76D8948D-B6D7-4FDB-A91D-3975695C29A6}" presName="spaceRect" presStyleCnt="0"/>
      <dgm:spPr/>
    </dgm:pt>
    <dgm:pt modelId="{7786D224-C622-47AE-9807-552F369C3A83}" type="pres">
      <dgm:prSet presAssocID="{76D8948D-B6D7-4FDB-A91D-3975695C29A6}" presName="parTx" presStyleLbl="revTx" presStyleIdx="3" presStyleCnt="5">
        <dgm:presLayoutVars>
          <dgm:chMax val="0"/>
          <dgm:chPref val="0"/>
        </dgm:presLayoutVars>
      </dgm:prSet>
      <dgm:spPr/>
    </dgm:pt>
    <dgm:pt modelId="{059976F2-7257-4C70-B5BA-42DC46FFF007}" type="pres">
      <dgm:prSet presAssocID="{BF0C319C-EBC3-4710-9240-C14D5880C2C3}" presName="sibTrans" presStyleCnt="0"/>
      <dgm:spPr/>
    </dgm:pt>
    <dgm:pt modelId="{6AAF11AB-1BD8-4664-BB95-0B228BAD4F50}" type="pres">
      <dgm:prSet presAssocID="{C4B33AA3-FD01-47D6-88F0-DF4A7D37CCD8}" presName="compNode" presStyleCnt="0"/>
      <dgm:spPr/>
    </dgm:pt>
    <dgm:pt modelId="{838AE1BB-512A-4487-BB00-6E39C1E03CBD}" type="pres">
      <dgm:prSet presAssocID="{C4B33AA3-FD01-47D6-88F0-DF4A7D37CCD8}" presName="bgRect" presStyleLbl="bgShp" presStyleIdx="4" presStyleCnt="5"/>
      <dgm:spPr/>
    </dgm:pt>
    <dgm:pt modelId="{FB527B85-4AAF-4B88-A3D6-A97BAFDA6573}" type="pres">
      <dgm:prSet presAssocID="{C4B33AA3-FD01-47D6-88F0-DF4A7D37CCD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Знаряддя"/>
        </a:ext>
      </dgm:extLst>
    </dgm:pt>
    <dgm:pt modelId="{443F73E4-F381-4912-95D4-CC96A6847D96}" type="pres">
      <dgm:prSet presAssocID="{C4B33AA3-FD01-47D6-88F0-DF4A7D37CCD8}" presName="spaceRect" presStyleCnt="0"/>
      <dgm:spPr/>
    </dgm:pt>
    <dgm:pt modelId="{EF9109F2-B8DF-42E5-9A9C-7FBC5D6711E2}" type="pres">
      <dgm:prSet presAssocID="{C4B33AA3-FD01-47D6-88F0-DF4A7D37CCD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11A033-CBDC-4491-8AB9-0FD09128F5A5}" type="presOf" srcId="{536632DA-0A0A-4E88-BF00-82A45E525E33}" destId="{8753836A-FA6B-4144-B24B-28512D52CE40}" srcOrd="0" destOrd="0" presId="urn:microsoft.com/office/officeart/2018/2/layout/IconVerticalSolidList"/>
    <dgm:cxn modelId="{234C7247-968A-42B9-B098-64E62300A13B}" srcId="{D0538628-F081-445E-B95C-1CA839BBB2F7}" destId="{027BE239-817E-4C1A-AB63-9FD2E3DB0837}" srcOrd="0" destOrd="0" parTransId="{1B7A8CCA-4087-4603-8B56-82112FE5E639}" sibTransId="{EDBEEC22-E041-4E86-95A8-38A1A113A9DF}"/>
    <dgm:cxn modelId="{73377767-FBD4-4FF9-A705-E729312CC453}" type="presOf" srcId="{C4B33AA3-FD01-47D6-88F0-DF4A7D37CCD8}" destId="{EF9109F2-B8DF-42E5-9A9C-7FBC5D6711E2}" srcOrd="0" destOrd="0" presId="urn:microsoft.com/office/officeart/2018/2/layout/IconVerticalSolidList"/>
    <dgm:cxn modelId="{FFA3BD71-F9EC-4B1D-A70D-FF314E5B03CA}" type="presOf" srcId="{76D8948D-B6D7-4FDB-A91D-3975695C29A6}" destId="{7786D224-C622-47AE-9807-552F369C3A83}" srcOrd="0" destOrd="0" presId="urn:microsoft.com/office/officeart/2018/2/layout/IconVerticalSolidList"/>
    <dgm:cxn modelId="{D019B377-A077-44DF-AFBB-B490A2D44EB7}" type="presOf" srcId="{DDE53F98-DFD1-4A10-85E3-0EEDB10C73F8}" destId="{1F1558DA-64B3-4259-A7C7-7E1C11D3FB7E}" srcOrd="0" destOrd="0" presId="urn:microsoft.com/office/officeart/2018/2/layout/IconVerticalSolidList"/>
    <dgm:cxn modelId="{84E53D7A-BF83-4958-99EF-3B3D016F90A6}" type="presOf" srcId="{027BE239-817E-4C1A-AB63-9FD2E3DB0837}" destId="{76552712-F7F0-40DD-82FD-3BEB4FD43D6B}" srcOrd="0" destOrd="0" presId="urn:microsoft.com/office/officeart/2018/2/layout/IconVerticalSolidList"/>
    <dgm:cxn modelId="{8F7B7983-0A26-4794-8EE0-A39407E67CB4}" srcId="{D0538628-F081-445E-B95C-1CA839BBB2F7}" destId="{76D8948D-B6D7-4FDB-A91D-3975695C29A6}" srcOrd="3" destOrd="0" parTransId="{75D1DF1F-41CD-459F-AB8A-630C0E998753}" sibTransId="{BF0C319C-EBC3-4710-9240-C14D5880C2C3}"/>
    <dgm:cxn modelId="{B09A30C4-D822-4326-91BE-53CC280C6D7E}" srcId="{D0538628-F081-445E-B95C-1CA839BBB2F7}" destId="{C4B33AA3-FD01-47D6-88F0-DF4A7D37CCD8}" srcOrd="4" destOrd="0" parTransId="{32ACC810-08A8-4BFF-91C5-0F402638C522}" sibTransId="{3B10B212-B915-4CB3-A961-C737139E8720}"/>
    <dgm:cxn modelId="{CF2DE4D0-05BD-4C80-9617-BD61C820746A}" srcId="{D0538628-F081-445E-B95C-1CA839BBB2F7}" destId="{DDE53F98-DFD1-4A10-85E3-0EEDB10C73F8}" srcOrd="2" destOrd="0" parTransId="{3D7335AC-BA7A-4434-A35F-90A8216BDA92}" sibTransId="{7D54123B-C8FD-48EB-A4D0-06234B402F10}"/>
    <dgm:cxn modelId="{55A5E1D4-738A-4862-B26A-98B8C2343E0E}" type="presOf" srcId="{D0538628-F081-445E-B95C-1CA839BBB2F7}" destId="{371EA513-92DF-4301-9A91-C24AEE6FB4F5}" srcOrd="0" destOrd="0" presId="urn:microsoft.com/office/officeart/2018/2/layout/IconVerticalSolidList"/>
    <dgm:cxn modelId="{5A81D0F9-30F8-4EA0-94C1-6A137717C98D}" srcId="{D0538628-F081-445E-B95C-1CA839BBB2F7}" destId="{536632DA-0A0A-4E88-BF00-82A45E525E33}" srcOrd="1" destOrd="0" parTransId="{7D3B25BA-7933-4548-A336-6837CDA4DD8A}" sibTransId="{CADFEBFC-6F96-41C5-8C64-5AC1A9372CC8}"/>
    <dgm:cxn modelId="{BCCE3213-D9F6-41E0-8409-D823D97AF361}" type="presParOf" srcId="{371EA513-92DF-4301-9A91-C24AEE6FB4F5}" destId="{5337ECAE-39BA-42F3-AB5E-D5B36836DD93}" srcOrd="0" destOrd="0" presId="urn:microsoft.com/office/officeart/2018/2/layout/IconVerticalSolidList"/>
    <dgm:cxn modelId="{0EE1AD3A-DF53-4E96-A799-133CFE584734}" type="presParOf" srcId="{5337ECAE-39BA-42F3-AB5E-D5B36836DD93}" destId="{0661B424-7646-4EAE-A3A1-9252D740244B}" srcOrd="0" destOrd="0" presId="urn:microsoft.com/office/officeart/2018/2/layout/IconVerticalSolidList"/>
    <dgm:cxn modelId="{8BE427BE-B7CC-4AEE-9866-8E2D4A3A51F8}" type="presParOf" srcId="{5337ECAE-39BA-42F3-AB5E-D5B36836DD93}" destId="{E15A6680-C5E7-443C-AFB8-F68E68ED6DA5}" srcOrd="1" destOrd="0" presId="urn:microsoft.com/office/officeart/2018/2/layout/IconVerticalSolidList"/>
    <dgm:cxn modelId="{E81B0D49-6103-4BBF-A369-C772C97FB3BF}" type="presParOf" srcId="{5337ECAE-39BA-42F3-AB5E-D5B36836DD93}" destId="{14CAA547-EF66-46AB-82A2-7D6620757B15}" srcOrd="2" destOrd="0" presId="urn:microsoft.com/office/officeart/2018/2/layout/IconVerticalSolidList"/>
    <dgm:cxn modelId="{4828029E-3F94-4314-9C32-F430893D7EFC}" type="presParOf" srcId="{5337ECAE-39BA-42F3-AB5E-D5B36836DD93}" destId="{76552712-F7F0-40DD-82FD-3BEB4FD43D6B}" srcOrd="3" destOrd="0" presId="urn:microsoft.com/office/officeart/2018/2/layout/IconVerticalSolidList"/>
    <dgm:cxn modelId="{068D38D1-77A9-477A-AB8F-DF9614E0382B}" type="presParOf" srcId="{371EA513-92DF-4301-9A91-C24AEE6FB4F5}" destId="{3409F26A-D122-4F41-A596-5A65C3B12F35}" srcOrd="1" destOrd="0" presId="urn:microsoft.com/office/officeart/2018/2/layout/IconVerticalSolidList"/>
    <dgm:cxn modelId="{7E981327-CE0F-4CAD-B19C-ED90D6E26AD9}" type="presParOf" srcId="{371EA513-92DF-4301-9A91-C24AEE6FB4F5}" destId="{3F14ECF7-EAD9-4877-A9F6-E0D71DE0E6B3}" srcOrd="2" destOrd="0" presId="urn:microsoft.com/office/officeart/2018/2/layout/IconVerticalSolidList"/>
    <dgm:cxn modelId="{7160B1BC-DABD-478B-85F7-B88F66104FFD}" type="presParOf" srcId="{3F14ECF7-EAD9-4877-A9F6-E0D71DE0E6B3}" destId="{96CE8B1E-D344-488D-994A-8D166DC5B032}" srcOrd="0" destOrd="0" presId="urn:microsoft.com/office/officeart/2018/2/layout/IconVerticalSolidList"/>
    <dgm:cxn modelId="{EB73CC78-AC25-4780-AB5A-516EA099A6E1}" type="presParOf" srcId="{3F14ECF7-EAD9-4877-A9F6-E0D71DE0E6B3}" destId="{90B7CA18-F233-4C7A-991E-17449A17685A}" srcOrd="1" destOrd="0" presId="urn:microsoft.com/office/officeart/2018/2/layout/IconVerticalSolidList"/>
    <dgm:cxn modelId="{4C4CA71D-8CB2-45FE-B5C7-4D0B52BD62D8}" type="presParOf" srcId="{3F14ECF7-EAD9-4877-A9F6-E0D71DE0E6B3}" destId="{21DD6D58-D489-4EA9-BC31-CAD42E676D6F}" srcOrd="2" destOrd="0" presId="urn:microsoft.com/office/officeart/2018/2/layout/IconVerticalSolidList"/>
    <dgm:cxn modelId="{A82F1BF8-FA23-4695-AE30-33A484A98B1B}" type="presParOf" srcId="{3F14ECF7-EAD9-4877-A9F6-E0D71DE0E6B3}" destId="{8753836A-FA6B-4144-B24B-28512D52CE40}" srcOrd="3" destOrd="0" presId="urn:microsoft.com/office/officeart/2018/2/layout/IconVerticalSolidList"/>
    <dgm:cxn modelId="{0D206CA8-DFDC-49F7-9F6C-7590BAF532D5}" type="presParOf" srcId="{371EA513-92DF-4301-9A91-C24AEE6FB4F5}" destId="{7AB70CAC-51A5-4E83-BE33-CE26C2A7A310}" srcOrd="3" destOrd="0" presId="urn:microsoft.com/office/officeart/2018/2/layout/IconVerticalSolidList"/>
    <dgm:cxn modelId="{10344B84-BDE5-49C1-BF0D-8156F26E31F0}" type="presParOf" srcId="{371EA513-92DF-4301-9A91-C24AEE6FB4F5}" destId="{D92B210C-4C9F-4DF6-AE90-CF965C0045C1}" srcOrd="4" destOrd="0" presId="urn:microsoft.com/office/officeart/2018/2/layout/IconVerticalSolidList"/>
    <dgm:cxn modelId="{AF2EE6D1-9208-4B56-A5BA-32B8BB8AF829}" type="presParOf" srcId="{D92B210C-4C9F-4DF6-AE90-CF965C0045C1}" destId="{F53B2189-2D16-47AC-83F3-FC44AA6B0BDA}" srcOrd="0" destOrd="0" presId="urn:microsoft.com/office/officeart/2018/2/layout/IconVerticalSolidList"/>
    <dgm:cxn modelId="{5C96CE47-49C6-433B-819A-9F98DBE58326}" type="presParOf" srcId="{D92B210C-4C9F-4DF6-AE90-CF965C0045C1}" destId="{D3A6F1ED-E196-4A71-A138-B3017327A973}" srcOrd="1" destOrd="0" presId="urn:microsoft.com/office/officeart/2018/2/layout/IconVerticalSolidList"/>
    <dgm:cxn modelId="{9E0B80F9-4E1C-48D8-9FF4-E21DE84A14EE}" type="presParOf" srcId="{D92B210C-4C9F-4DF6-AE90-CF965C0045C1}" destId="{CEDA1C67-BCDC-4FEB-97B1-8545845E5852}" srcOrd="2" destOrd="0" presId="urn:microsoft.com/office/officeart/2018/2/layout/IconVerticalSolidList"/>
    <dgm:cxn modelId="{FA215679-2316-49F9-965B-08ADCDAD917C}" type="presParOf" srcId="{D92B210C-4C9F-4DF6-AE90-CF965C0045C1}" destId="{1F1558DA-64B3-4259-A7C7-7E1C11D3FB7E}" srcOrd="3" destOrd="0" presId="urn:microsoft.com/office/officeart/2018/2/layout/IconVerticalSolidList"/>
    <dgm:cxn modelId="{91235A8C-A5C4-4DE1-88CC-F3C8070EE007}" type="presParOf" srcId="{371EA513-92DF-4301-9A91-C24AEE6FB4F5}" destId="{F7D658E1-24A5-48CE-BF3F-234A2B20D977}" srcOrd="5" destOrd="0" presId="urn:microsoft.com/office/officeart/2018/2/layout/IconVerticalSolidList"/>
    <dgm:cxn modelId="{F7FA30A1-03B9-4484-AC35-0D4B8646D6F9}" type="presParOf" srcId="{371EA513-92DF-4301-9A91-C24AEE6FB4F5}" destId="{78461381-65DD-4CE9-A08A-623AD7DABEA1}" srcOrd="6" destOrd="0" presId="urn:microsoft.com/office/officeart/2018/2/layout/IconVerticalSolidList"/>
    <dgm:cxn modelId="{42C20B72-309A-4985-A392-E703ECECA778}" type="presParOf" srcId="{78461381-65DD-4CE9-A08A-623AD7DABEA1}" destId="{F191252E-C9EC-44D7-9F46-8DB8D94C4587}" srcOrd="0" destOrd="0" presId="urn:microsoft.com/office/officeart/2018/2/layout/IconVerticalSolidList"/>
    <dgm:cxn modelId="{710CCFA1-E326-4CDE-8194-3052B08C2271}" type="presParOf" srcId="{78461381-65DD-4CE9-A08A-623AD7DABEA1}" destId="{BD3A45A4-5E21-4787-BA29-8815BD0A500C}" srcOrd="1" destOrd="0" presId="urn:microsoft.com/office/officeart/2018/2/layout/IconVerticalSolidList"/>
    <dgm:cxn modelId="{480BC0C8-55F5-497E-A915-558ECAACB8C0}" type="presParOf" srcId="{78461381-65DD-4CE9-A08A-623AD7DABEA1}" destId="{7B9D9C0F-F5D6-4E08-90A2-553518A33A37}" srcOrd="2" destOrd="0" presId="urn:microsoft.com/office/officeart/2018/2/layout/IconVerticalSolidList"/>
    <dgm:cxn modelId="{96BE0048-8E69-4FDC-A52C-325761B5231B}" type="presParOf" srcId="{78461381-65DD-4CE9-A08A-623AD7DABEA1}" destId="{7786D224-C622-47AE-9807-552F369C3A83}" srcOrd="3" destOrd="0" presId="urn:microsoft.com/office/officeart/2018/2/layout/IconVerticalSolidList"/>
    <dgm:cxn modelId="{C529D674-D77A-4301-8CF7-DB94329C5C47}" type="presParOf" srcId="{371EA513-92DF-4301-9A91-C24AEE6FB4F5}" destId="{059976F2-7257-4C70-B5BA-42DC46FFF007}" srcOrd="7" destOrd="0" presId="urn:microsoft.com/office/officeart/2018/2/layout/IconVerticalSolidList"/>
    <dgm:cxn modelId="{54C1BA75-1B27-4FDD-8ECE-D7B09DE1F6A8}" type="presParOf" srcId="{371EA513-92DF-4301-9A91-C24AEE6FB4F5}" destId="{6AAF11AB-1BD8-4664-BB95-0B228BAD4F50}" srcOrd="8" destOrd="0" presId="urn:microsoft.com/office/officeart/2018/2/layout/IconVerticalSolidList"/>
    <dgm:cxn modelId="{2228AEBA-68AC-42D4-94E6-BCF60A233CCB}" type="presParOf" srcId="{6AAF11AB-1BD8-4664-BB95-0B228BAD4F50}" destId="{838AE1BB-512A-4487-BB00-6E39C1E03CBD}" srcOrd="0" destOrd="0" presId="urn:microsoft.com/office/officeart/2018/2/layout/IconVerticalSolidList"/>
    <dgm:cxn modelId="{E9E71D68-85D9-48FB-BC7C-11E0FF3681C3}" type="presParOf" srcId="{6AAF11AB-1BD8-4664-BB95-0B228BAD4F50}" destId="{FB527B85-4AAF-4B88-A3D6-A97BAFDA6573}" srcOrd="1" destOrd="0" presId="urn:microsoft.com/office/officeart/2018/2/layout/IconVerticalSolidList"/>
    <dgm:cxn modelId="{C9D123BB-8FC4-4989-9D89-F51A0EC42269}" type="presParOf" srcId="{6AAF11AB-1BD8-4664-BB95-0B228BAD4F50}" destId="{443F73E4-F381-4912-95D4-CC96A6847D96}" srcOrd="2" destOrd="0" presId="urn:microsoft.com/office/officeart/2018/2/layout/IconVerticalSolidList"/>
    <dgm:cxn modelId="{9FD1D43B-540E-45C3-B05E-892C062E6EDE}" type="presParOf" srcId="{6AAF11AB-1BD8-4664-BB95-0B228BAD4F50}" destId="{EF9109F2-B8DF-42E5-9A9C-7FBC5D6711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B0DCD2-5D6C-4BA4-BCAA-5A3C6065FE2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0ED0541-1B84-4FE3-A1DC-15C9630EF0C8}">
      <dgm:prSet/>
      <dgm:spPr/>
      <dgm:t>
        <a:bodyPr/>
        <a:lstStyle/>
        <a:p>
          <a:r>
            <a:rPr lang="en-US"/>
            <a:t>Maplytics by Inogic</a:t>
          </a:r>
        </a:p>
      </dgm:t>
    </dgm:pt>
    <dgm:pt modelId="{B453C1AB-73FB-4695-AE02-B87B96C48F50}" type="parTrans" cxnId="{62845228-3A23-46BE-9E6B-62F6E9CDB569}">
      <dgm:prSet/>
      <dgm:spPr/>
      <dgm:t>
        <a:bodyPr/>
        <a:lstStyle/>
        <a:p>
          <a:endParaRPr lang="en-US"/>
        </a:p>
      </dgm:t>
    </dgm:pt>
    <dgm:pt modelId="{EF422CE2-0DD3-4554-B6F0-B74BE1721555}" type="sibTrans" cxnId="{62845228-3A23-46BE-9E6B-62F6E9CDB569}">
      <dgm:prSet/>
      <dgm:spPr/>
      <dgm:t>
        <a:bodyPr/>
        <a:lstStyle/>
        <a:p>
          <a:endParaRPr lang="en-US"/>
        </a:p>
      </dgm:t>
    </dgm:pt>
    <dgm:pt modelId="{C32CE72E-2A83-4DFC-8B94-F1BD8D8AAB34}">
      <dgm:prSet/>
      <dgm:spPr/>
      <dgm:t>
        <a:bodyPr/>
        <a:lstStyle/>
        <a:p>
          <a:r>
            <a:rPr lang="en-US"/>
            <a:t>Map My Relationships by Inogic</a:t>
          </a:r>
        </a:p>
      </dgm:t>
    </dgm:pt>
    <dgm:pt modelId="{C14A91A4-1C9C-4225-A3E1-07C4B28E3B3F}" type="parTrans" cxnId="{807DC232-9B46-47F8-BBC7-DFAB939E1374}">
      <dgm:prSet/>
      <dgm:spPr/>
      <dgm:t>
        <a:bodyPr/>
        <a:lstStyle/>
        <a:p>
          <a:endParaRPr lang="en-US"/>
        </a:p>
      </dgm:t>
    </dgm:pt>
    <dgm:pt modelId="{A6440DBC-2F41-4C95-B950-8CD73BCC0AD7}" type="sibTrans" cxnId="{807DC232-9B46-47F8-BBC7-DFAB939E1374}">
      <dgm:prSet/>
      <dgm:spPr/>
      <dgm:t>
        <a:bodyPr/>
        <a:lstStyle/>
        <a:p>
          <a:endParaRPr lang="en-US"/>
        </a:p>
      </dgm:t>
    </dgm:pt>
    <dgm:pt modelId="{6C980051-5ECF-4CD9-9308-7F711670FC27}">
      <dgm:prSet/>
      <dgm:spPr/>
      <dgm:t>
        <a:bodyPr/>
        <a:lstStyle/>
        <a:p>
          <a:r>
            <a:rPr lang="en-US"/>
            <a:t>Kanban Board by Inogic</a:t>
          </a:r>
        </a:p>
      </dgm:t>
    </dgm:pt>
    <dgm:pt modelId="{FEF221EF-3412-4E6E-89D1-E93057C1CE06}" type="parTrans" cxnId="{A76DE550-769E-4202-9A36-857583872703}">
      <dgm:prSet/>
      <dgm:spPr/>
      <dgm:t>
        <a:bodyPr/>
        <a:lstStyle/>
        <a:p>
          <a:endParaRPr lang="en-US"/>
        </a:p>
      </dgm:t>
    </dgm:pt>
    <dgm:pt modelId="{99AAC25A-FC34-425A-AE0D-E8052AED7580}" type="sibTrans" cxnId="{A76DE550-769E-4202-9A36-857583872703}">
      <dgm:prSet/>
      <dgm:spPr/>
      <dgm:t>
        <a:bodyPr/>
        <a:lstStyle/>
        <a:p>
          <a:endParaRPr lang="en-US"/>
        </a:p>
      </dgm:t>
    </dgm:pt>
    <dgm:pt modelId="{9A409002-699D-4D87-92CA-BB5BFB67CB7F}">
      <dgm:prSet/>
      <dgm:spPr/>
      <dgm:t>
        <a:bodyPr/>
        <a:lstStyle/>
        <a:p>
          <a:r>
            <a:rPr lang="en-US" dirty="0" err="1"/>
            <a:t>SalesSpark</a:t>
          </a:r>
          <a:endParaRPr lang="en-US" dirty="0"/>
        </a:p>
      </dgm:t>
    </dgm:pt>
    <dgm:pt modelId="{B2C4F514-D77D-4778-B663-E89EBC12B7C6}" type="parTrans" cxnId="{24E97C57-8E01-474E-B345-BADCA0996480}">
      <dgm:prSet/>
      <dgm:spPr/>
      <dgm:t>
        <a:bodyPr/>
        <a:lstStyle/>
        <a:p>
          <a:endParaRPr lang="en-US"/>
        </a:p>
      </dgm:t>
    </dgm:pt>
    <dgm:pt modelId="{BA426E3D-9C39-4D12-9357-F75B53611F5F}" type="sibTrans" cxnId="{24E97C57-8E01-474E-B345-BADCA0996480}">
      <dgm:prSet/>
      <dgm:spPr/>
      <dgm:t>
        <a:bodyPr/>
        <a:lstStyle/>
        <a:p>
          <a:endParaRPr lang="en-US"/>
        </a:p>
      </dgm:t>
    </dgm:pt>
    <dgm:pt modelId="{51934002-128C-4758-84C1-1E3DB260C1EF}" type="pres">
      <dgm:prSet presAssocID="{9CB0DCD2-5D6C-4BA4-BCAA-5A3C6065FE23}" presName="root" presStyleCnt="0">
        <dgm:presLayoutVars>
          <dgm:dir/>
          <dgm:resizeHandles val="exact"/>
        </dgm:presLayoutVars>
      </dgm:prSet>
      <dgm:spPr/>
    </dgm:pt>
    <dgm:pt modelId="{1DC87693-FB16-49D8-B85F-D03FFC94E26C}" type="pres">
      <dgm:prSet presAssocID="{B0ED0541-1B84-4FE3-A1DC-15C9630EF0C8}" presName="compNode" presStyleCnt="0"/>
      <dgm:spPr/>
    </dgm:pt>
    <dgm:pt modelId="{222DBD62-6A72-4BEE-BE05-518B0888E7C9}" type="pres">
      <dgm:prSet presAssocID="{B0ED0541-1B84-4FE3-A1DC-15C9630EF0C8}" presName="bgRect" presStyleLbl="bgShp" presStyleIdx="0" presStyleCnt="4"/>
      <dgm:spPr/>
    </dgm:pt>
    <dgm:pt modelId="{F01BA94C-6ECB-4B9D-889A-71BED5049FAE}" type="pres">
      <dgm:prSet presAssocID="{B0ED0541-1B84-4FE3-A1DC-15C9630EF0C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Карта з позначкою"/>
        </a:ext>
      </dgm:extLst>
    </dgm:pt>
    <dgm:pt modelId="{70685E96-19E0-4441-8D21-685EE4AD621A}" type="pres">
      <dgm:prSet presAssocID="{B0ED0541-1B84-4FE3-A1DC-15C9630EF0C8}" presName="spaceRect" presStyleCnt="0"/>
      <dgm:spPr/>
    </dgm:pt>
    <dgm:pt modelId="{A50499CE-C8C5-4A05-BB7F-5303F226E116}" type="pres">
      <dgm:prSet presAssocID="{B0ED0541-1B84-4FE3-A1DC-15C9630EF0C8}" presName="parTx" presStyleLbl="revTx" presStyleIdx="0" presStyleCnt="4">
        <dgm:presLayoutVars>
          <dgm:chMax val="0"/>
          <dgm:chPref val="0"/>
        </dgm:presLayoutVars>
      </dgm:prSet>
      <dgm:spPr/>
    </dgm:pt>
    <dgm:pt modelId="{70AAE2C3-8AE1-40A7-B5C5-CB5801417856}" type="pres">
      <dgm:prSet presAssocID="{EF422CE2-0DD3-4554-B6F0-B74BE1721555}" presName="sibTrans" presStyleCnt="0"/>
      <dgm:spPr/>
    </dgm:pt>
    <dgm:pt modelId="{A0BF6293-E647-45F4-919C-2A7A95C427BB}" type="pres">
      <dgm:prSet presAssocID="{C32CE72E-2A83-4DFC-8B94-F1BD8D8AAB34}" presName="compNode" presStyleCnt="0"/>
      <dgm:spPr/>
    </dgm:pt>
    <dgm:pt modelId="{CC4CC86A-9414-4639-A93F-835FA98C8FDB}" type="pres">
      <dgm:prSet presAssocID="{C32CE72E-2A83-4DFC-8B94-F1BD8D8AAB34}" presName="bgRect" presStyleLbl="bgShp" presStyleIdx="1" presStyleCnt="4"/>
      <dgm:spPr/>
    </dgm:pt>
    <dgm:pt modelId="{665C92A8-DEA3-4067-AEE0-8B35EAE68148}" type="pres">
      <dgm:prSet presAssocID="{C32CE72E-2A83-4DFC-8B94-F1BD8D8AAB3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BDF1A0E-A57D-4031-86A2-8EA08CA37C56}" type="pres">
      <dgm:prSet presAssocID="{C32CE72E-2A83-4DFC-8B94-F1BD8D8AAB34}" presName="spaceRect" presStyleCnt="0"/>
      <dgm:spPr/>
    </dgm:pt>
    <dgm:pt modelId="{2E07367E-843C-42AB-92D9-8CC1C6497E8F}" type="pres">
      <dgm:prSet presAssocID="{C32CE72E-2A83-4DFC-8B94-F1BD8D8AAB34}" presName="parTx" presStyleLbl="revTx" presStyleIdx="1" presStyleCnt="4">
        <dgm:presLayoutVars>
          <dgm:chMax val="0"/>
          <dgm:chPref val="0"/>
        </dgm:presLayoutVars>
      </dgm:prSet>
      <dgm:spPr/>
    </dgm:pt>
    <dgm:pt modelId="{1ECD8ADA-EDA2-4341-9915-CFE980B76E95}" type="pres">
      <dgm:prSet presAssocID="{A6440DBC-2F41-4C95-B950-8CD73BCC0AD7}" presName="sibTrans" presStyleCnt="0"/>
      <dgm:spPr/>
    </dgm:pt>
    <dgm:pt modelId="{67876863-3A8C-46E3-83E1-A857528385E4}" type="pres">
      <dgm:prSet presAssocID="{6C980051-5ECF-4CD9-9308-7F711670FC27}" presName="compNode" presStyleCnt="0"/>
      <dgm:spPr/>
    </dgm:pt>
    <dgm:pt modelId="{0BF5ED18-5DFA-4595-B570-A412E93B4384}" type="pres">
      <dgm:prSet presAssocID="{6C980051-5ECF-4CD9-9308-7F711670FC27}" presName="bgRect" presStyleLbl="bgShp" presStyleIdx="2" presStyleCnt="4"/>
      <dgm:spPr/>
    </dgm:pt>
    <dgm:pt modelId="{989BE9BF-0D44-45A6-9EB8-A0768C97D9B3}" type="pres">
      <dgm:prSet presAssocID="{6C980051-5ECF-4CD9-9308-7F711670FC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Шкільна дошка"/>
        </a:ext>
      </dgm:extLst>
    </dgm:pt>
    <dgm:pt modelId="{A6C2BAD0-60FF-4920-AB73-E34E185CDB01}" type="pres">
      <dgm:prSet presAssocID="{6C980051-5ECF-4CD9-9308-7F711670FC27}" presName="spaceRect" presStyleCnt="0"/>
      <dgm:spPr/>
    </dgm:pt>
    <dgm:pt modelId="{5D7DC8FD-E033-4FAE-9EAE-9FD6F23DE7EE}" type="pres">
      <dgm:prSet presAssocID="{6C980051-5ECF-4CD9-9308-7F711670FC27}" presName="parTx" presStyleLbl="revTx" presStyleIdx="2" presStyleCnt="4">
        <dgm:presLayoutVars>
          <dgm:chMax val="0"/>
          <dgm:chPref val="0"/>
        </dgm:presLayoutVars>
      </dgm:prSet>
      <dgm:spPr/>
    </dgm:pt>
    <dgm:pt modelId="{5CB4AC9F-0D65-4B3F-95CB-14E58F61D270}" type="pres">
      <dgm:prSet presAssocID="{99AAC25A-FC34-425A-AE0D-E8052AED7580}" presName="sibTrans" presStyleCnt="0"/>
      <dgm:spPr/>
    </dgm:pt>
    <dgm:pt modelId="{D61CF5BA-EFF4-4826-A5CF-31529F0DC408}" type="pres">
      <dgm:prSet presAssocID="{9A409002-699D-4D87-92CA-BB5BFB67CB7F}" presName="compNode" presStyleCnt="0"/>
      <dgm:spPr/>
    </dgm:pt>
    <dgm:pt modelId="{052794B2-0A1D-4DB3-9CAB-DD9E0ED8A458}" type="pres">
      <dgm:prSet presAssocID="{9A409002-699D-4D87-92CA-BB5BFB67CB7F}" presName="bgRect" presStyleLbl="bgShp" presStyleIdx="3" presStyleCnt="4"/>
      <dgm:spPr/>
    </dgm:pt>
    <dgm:pt modelId="{D2F879C4-1B63-4C47-904B-C128E3C7F19F}" type="pres">
      <dgm:prSet presAssocID="{9A409002-699D-4D87-92CA-BB5BFB67CB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Ціль"/>
        </a:ext>
      </dgm:extLst>
    </dgm:pt>
    <dgm:pt modelId="{CFC47C35-AA0C-45D4-B2F2-A678115FD0E7}" type="pres">
      <dgm:prSet presAssocID="{9A409002-699D-4D87-92CA-BB5BFB67CB7F}" presName="spaceRect" presStyleCnt="0"/>
      <dgm:spPr/>
    </dgm:pt>
    <dgm:pt modelId="{BC9935E6-82F5-4AAF-8C0A-E267FA1B8EC4}" type="pres">
      <dgm:prSet presAssocID="{9A409002-699D-4D87-92CA-BB5BFB67CB7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2845228-3A23-46BE-9E6B-62F6E9CDB569}" srcId="{9CB0DCD2-5D6C-4BA4-BCAA-5A3C6065FE23}" destId="{B0ED0541-1B84-4FE3-A1DC-15C9630EF0C8}" srcOrd="0" destOrd="0" parTransId="{B453C1AB-73FB-4695-AE02-B87B96C48F50}" sibTransId="{EF422CE2-0DD3-4554-B6F0-B74BE1721555}"/>
    <dgm:cxn modelId="{807DC232-9B46-47F8-BBC7-DFAB939E1374}" srcId="{9CB0DCD2-5D6C-4BA4-BCAA-5A3C6065FE23}" destId="{C32CE72E-2A83-4DFC-8B94-F1BD8D8AAB34}" srcOrd="1" destOrd="0" parTransId="{C14A91A4-1C9C-4225-A3E1-07C4B28E3B3F}" sibTransId="{A6440DBC-2F41-4C95-B950-8CD73BCC0AD7}"/>
    <dgm:cxn modelId="{D12DEF5E-3BC9-4405-A94F-E3BAFD270463}" type="presOf" srcId="{6C980051-5ECF-4CD9-9308-7F711670FC27}" destId="{5D7DC8FD-E033-4FAE-9EAE-9FD6F23DE7EE}" srcOrd="0" destOrd="0" presId="urn:microsoft.com/office/officeart/2018/2/layout/IconVerticalSolidList"/>
    <dgm:cxn modelId="{A76DE550-769E-4202-9A36-857583872703}" srcId="{9CB0DCD2-5D6C-4BA4-BCAA-5A3C6065FE23}" destId="{6C980051-5ECF-4CD9-9308-7F711670FC27}" srcOrd="2" destOrd="0" parTransId="{FEF221EF-3412-4E6E-89D1-E93057C1CE06}" sibTransId="{99AAC25A-FC34-425A-AE0D-E8052AED7580}"/>
    <dgm:cxn modelId="{24E97C57-8E01-474E-B345-BADCA0996480}" srcId="{9CB0DCD2-5D6C-4BA4-BCAA-5A3C6065FE23}" destId="{9A409002-699D-4D87-92CA-BB5BFB67CB7F}" srcOrd="3" destOrd="0" parTransId="{B2C4F514-D77D-4778-B663-E89EBC12B7C6}" sibTransId="{BA426E3D-9C39-4D12-9357-F75B53611F5F}"/>
    <dgm:cxn modelId="{499A9F59-5882-40CC-8343-9A1099B98A27}" type="presOf" srcId="{9CB0DCD2-5D6C-4BA4-BCAA-5A3C6065FE23}" destId="{51934002-128C-4758-84C1-1E3DB260C1EF}" srcOrd="0" destOrd="0" presId="urn:microsoft.com/office/officeart/2018/2/layout/IconVerticalSolidList"/>
    <dgm:cxn modelId="{E315C989-512C-4401-9CB8-84B79C064D5D}" type="presOf" srcId="{B0ED0541-1B84-4FE3-A1DC-15C9630EF0C8}" destId="{A50499CE-C8C5-4A05-BB7F-5303F226E116}" srcOrd="0" destOrd="0" presId="urn:microsoft.com/office/officeart/2018/2/layout/IconVerticalSolidList"/>
    <dgm:cxn modelId="{BA8B1895-E9DC-4C63-A19A-199E02D9396B}" type="presOf" srcId="{C32CE72E-2A83-4DFC-8B94-F1BD8D8AAB34}" destId="{2E07367E-843C-42AB-92D9-8CC1C6497E8F}" srcOrd="0" destOrd="0" presId="urn:microsoft.com/office/officeart/2018/2/layout/IconVerticalSolidList"/>
    <dgm:cxn modelId="{ED6441B1-FF97-4FDB-8F05-FDB3DD54FE7E}" type="presOf" srcId="{9A409002-699D-4D87-92CA-BB5BFB67CB7F}" destId="{BC9935E6-82F5-4AAF-8C0A-E267FA1B8EC4}" srcOrd="0" destOrd="0" presId="urn:microsoft.com/office/officeart/2018/2/layout/IconVerticalSolidList"/>
    <dgm:cxn modelId="{6AD03C30-4C72-46AA-9AF8-CA866BF05646}" type="presParOf" srcId="{51934002-128C-4758-84C1-1E3DB260C1EF}" destId="{1DC87693-FB16-49D8-B85F-D03FFC94E26C}" srcOrd="0" destOrd="0" presId="urn:microsoft.com/office/officeart/2018/2/layout/IconVerticalSolidList"/>
    <dgm:cxn modelId="{B5EA2B5A-1D25-49B3-9650-06F8507BCBE1}" type="presParOf" srcId="{1DC87693-FB16-49D8-B85F-D03FFC94E26C}" destId="{222DBD62-6A72-4BEE-BE05-518B0888E7C9}" srcOrd="0" destOrd="0" presId="urn:microsoft.com/office/officeart/2018/2/layout/IconVerticalSolidList"/>
    <dgm:cxn modelId="{AE21D212-D50F-41C3-BF8B-12D90A5E7C4C}" type="presParOf" srcId="{1DC87693-FB16-49D8-B85F-D03FFC94E26C}" destId="{F01BA94C-6ECB-4B9D-889A-71BED5049FAE}" srcOrd="1" destOrd="0" presId="urn:microsoft.com/office/officeart/2018/2/layout/IconVerticalSolidList"/>
    <dgm:cxn modelId="{B359728C-FAC6-4731-B9DE-2B7EACEC1B83}" type="presParOf" srcId="{1DC87693-FB16-49D8-B85F-D03FFC94E26C}" destId="{70685E96-19E0-4441-8D21-685EE4AD621A}" srcOrd="2" destOrd="0" presId="urn:microsoft.com/office/officeart/2018/2/layout/IconVerticalSolidList"/>
    <dgm:cxn modelId="{694E18D4-30BF-4D6C-898F-37320F3950FB}" type="presParOf" srcId="{1DC87693-FB16-49D8-B85F-D03FFC94E26C}" destId="{A50499CE-C8C5-4A05-BB7F-5303F226E116}" srcOrd="3" destOrd="0" presId="urn:microsoft.com/office/officeart/2018/2/layout/IconVerticalSolidList"/>
    <dgm:cxn modelId="{1D9ABCD8-EB77-4D2F-8EA8-9C23CB6E44F4}" type="presParOf" srcId="{51934002-128C-4758-84C1-1E3DB260C1EF}" destId="{70AAE2C3-8AE1-40A7-B5C5-CB5801417856}" srcOrd="1" destOrd="0" presId="urn:microsoft.com/office/officeart/2018/2/layout/IconVerticalSolidList"/>
    <dgm:cxn modelId="{AA09516D-91C8-42A7-828C-4FF9F654A7CB}" type="presParOf" srcId="{51934002-128C-4758-84C1-1E3DB260C1EF}" destId="{A0BF6293-E647-45F4-919C-2A7A95C427BB}" srcOrd="2" destOrd="0" presId="urn:microsoft.com/office/officeart/2018/2/layout/IconVerticalSolidList"/>
    <dgm:cxn modelId="{580C982B-088D-4AA4-8B28-B5CEC0B249C0}" type="presParOf" srcId="{A0BF6293-E647-45F4-919C-2A7A95C427BB}" destId="{CC4CC86A-9414-4639-A93F-835FA98C8FDB}" srcOrd="0" destOrd="0" presId="urn:microsoft.com/office/officeart/2018/2/layout/IconVerticalSolidList"/>
    <dgm:cxn modelId="{27B41B19-2305-4383-958E-4C09D198460C}" type="presParOf" srcId="{A0BF6293-E647-45F4-919C-2A7A95C427BB}" destId="{665C92A8-DEA3-4067-AEE0-8B35EAE68148}" srcOrd="1" destOrd="0" presId="urn:microsoft.com/office/officeart/2018/2/layout/IconVerticalSolidList"/>
    <dgm:cxn modelId="{26E5229D-1883-4B5A-B172-60510C5A669C}" type="presParOf" srcId="{A0BF6293-E647-45F4-919C-2A7A95C427BB}" destId="{1BDF1A0E-A57D-4031-86A2-8EA08CA37C56}" srcOrd="2" destOrd="0" presId="urn:microsoft.com/office/officeart/2018/2/layout/IconVerticalSolidList"/>
    <dgm:cxn modelId="{F13542DF-7F57-49EC-B092-F28C261426F0}" type="presParOf" srcId="{A0BF6293-E647-45F4-919C-2A7A95C427BB}" destId="{2E07367E-843C-42AB-92D9-8CC1C6497E8F}" srcOrd="3" destOrd="0" presId="urn:microsoft.com/office/officeart/2018/2/layout/IconVerticalSolidList"/>
    <dgm:cxn modelId="{A4A579BE-2E67-4F91-A339-4C287B19563B}" type="presParOf" srcId="{51934002-128C-4758-84C1-1E3DB260C1EF}" destId="{1ECD8ADA-EDA2-4341-9915-CFE980B76E95}" srcOrd="3" destOrd="0" presId="urn:microsoft.com/office/officeart/2018/2/layout/IconVerticalSolidList"/>
    <dgm:cxn modelId="{1FA9451D-6629-47E2-B71E-8A977757EC53}" type="presParOf" srcId="{51934002-128C-4758-84C1-1E3DB260C1EF}" destId="{67876863-3A8C-46E3-83E1-A857528385E4}" srcOrd="4" destOrd="0" presId="urn:microsoft.com/office/officeart/2018/2/layout/IconVerticalSolidList"/>
    <dgm:cxn modelId="{BC89AFBC-0BAB-4809-80B0-FAD8C59E7520}" type="presParOf" srcId="{67876863-3A8C-46E3-83E1-A857528385E4}" destId="{0BF5ED18-5DFA-4595-B570-A412E93B4384}" srcOrd="0" destOrd="0" presId="urn:microsoft.com/office/officeart/2018/2/layout/IconVerticalSolidList"/>
    <dgm:cxn modelId="{01600DE8-C6F6-4A12-8728-2FB5C676F6A0}" type="presParOf" srcId="{67876863-3A8C-46E3-83E1-A857528385E4}" destId="{989BE9BF-0D44-45A6-9EB8-A0768C97D9B3}" srcOrd="1" destOrd="0" presId="urn:microsoft.com/office/officeart/2018/2/layout/IconVerticalSolidList"/>
    <dgm:cxn modelId="{4986509F-31D0-4429-832B-DD0899640B3C}" type="presParOf" srcId="{67876863-3A8C-46E3-83E1-A857528385E4}" destId="{A6C2BAD0-60FF-4920-AB73-E34E185CDB01}" srcOrd="2" destOrd="0" presId="urn:microsoft.com/office/officeart/2018/2/layout/IconVerticalSolidList"/>
    <dgm:cxn modelId="{D6B34725-292E-493E-BB3E-00A4BD2F0938}" type="presParOf" srcId="{67876863-3A8C-46E3-83E1-A857528385E4}" destId="{5D7DC8FD-E033-4FAE-9EAE-9FD6F23DE7EE}" srcOrd="3" destOrd="0" presId="urn:microsoft.com/office/officeart/2018/2/layout/IconVerticalSolidList"/>
    <dgm:cxn modelId="{C385840C-B15C-4F4C-A582-800C70E9019A}" type="presParOf" srcId="{51934002-128C-4758-84C1-1E3DB260C1EF}" destId="{5CB4AC9F-0D65-4B3F-95CB-14E58F61D270}" srcOrd="5" destOrd="0" presId="urn:microsoft.com/office/officeart/2018/2/layout/IconVerticalSolidList"/>
    <dgm:cxn modelId="{A8DADBC3-CE82-46AF-86D7-1638F358C83A}" type="presParOf" srcId="{51934002-128C-4758-84C1-1E3DB260C1EF}" destId="{D61CF5BA-EFF4-4826-A5CF-31529F0DC408}" srcOrd="6" destOrd="0" presId="urn:microsoft.com/office/officeart/2018/2/layout/IconVerticalSolidList"/>
    <dgm:cxn modelId="{78932B7A-FFB7-4388-A871-5826B0B5E42F}" type="presParOf" srcId="{D61CF5BA-EFF4-4826-A5CF-31529F0DC408}" destId="{052794B2-0A1D-4DB3-9CAB-DD9E0ED8A458}" srcOrd="0" destOrd="0" presId="urn:microsoft.com/office/officeart/2018/2/layout/IconVerticalSolidList"/>
    <dgm:cxn modelId="{CB9C59EA-E5D7-4DC2-90D9-407917905A37}" type="presParOf" srcId="{D61CF5BA-EFF4-4826-A5CF-31529F0DC408}" destId="{D2F879C4-1B63-4C47-904B-C128E3C7F19F}" srcOrd="1" destOrd="0" presId="urn:microsoft.com/office/officeart/2018/2/layout/IconVerticalSolidList"/>
    <dgm:cxn modelId="{E76B5F96-9E4B-4704-81A7-72AEF2523513}" type="presParOf" srcId="{D61CF5BA-EFF4-4826-A5CF-31529F0DC408}" destId="{CFC47C35-AA0C-45D4-B2F2-A678115FD0E7}" srcOrd="2" destOrd="0" presId="urn:microsoft.com/office/officeart/2018/2/layout/IconVerticalSolidList"/>
    <dgm:cxn modelId="{A1A1A2BB-EF4F-4BDF-8E4D-5072B5792961}" type="presParOf" srcId="{D61CF5BA-EFF4-4826-A5CF-31529F0DC408}" destId="{BC9935E6-82F5-4AAF-8C0A-E267FA1B8EC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2C89B4-A0A1-45CE-BC89-7A648CD08B8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94DBB8-CC2E-40F4-A6F6-15B217E44979}">
      <dgm:prSet/>
      <dgm:spPr/>
      <dgm:t>
        <a:bodyPr/>
        <a:lstStyle/>
        <a:p>
          <a:pPr algn="ctr"/>
          <a:r>
            <a:rPr lang="en-US"/>
            <a:t>init()</a:t>
          </a:r>
        </a:p>
      </dgm:t>
    </dgm:pt>
    <dgm:pt modelId="{45B68C8B-FCCC-42C2-9CA2-A33B20C82F50}" type="parTrans" cxnId="{B7FDE4F6-8D97-4E63-9B7F-F449D2BA9FED}">
      <dgm:prSet/>
      <dgm:spPr/>
      <dgm:t>
        <a:bodyPr/>
        <a:lstStyle/>
        <a:p>
          <a:pPr algn="ctr"/>
          <a:endParaRPr lang="en-US"/>
        </a:p>
      </dgm:t>
    </dgm:pt>
    <dgm:pt modelId="{44FDE996-931D-4308-9F78-44BBC65310EE}" type="sibTrans" cxnId="{B7FDE4F6-8D97-4E63-9B7F-F449D2BA9FED}">
      <dgm:prSet/>
      <dgm:spPr/>
      <dgm:t>
        <a:bodyPr/>
        <a:lstStyle/>
        <a:p>
          <a:pPr algn="ctr"/>
          <a:endParaRPr lang="en-US"/>
        </a:p>
      </dgm:t>
    </dgm:pt>
    <dgm:pt modelId="{47B32156-63B4-48EB-BD70-609AB903BB3B}">
      <dgm:prSet/>
      <dgm:spPr/>
      <dgm:t>
        <a:bodyPr/>
        <a:lstStyle/>
        <a:p>
          <a:pPr algn="ctr"/>
          <a:r>
            <a:rPr lang="en-US"/>
            <a:t>updateView()</a:t>
          </a:r>
        </a:p>
      </dgm:t>
    </dgm:pt>
    <dgm:pt modelId="{1E188D11-CFF0-4EFA-B393-F030CCD3B12B}" type="parTrans" cxnId="{7C6175E8-7ABF-447E-A29E-BAA607D98984}">
      <dgm:prSet/>
      <dgm:spPr/>
      <dgm:t>
        <a:bodyPr/>
        <a:lstStyle/>
        <a:p>
          <a:pPr algn="ctr"/>
          <a:endParaRPr lang="en-US"/>
        </a:p>
      </dgm:t>
    </dgm:pt>
    <dgm:pt modelId="{9C4AE748-E9A9-4570-8C34-BE6EB77390D1}" type="sibTrans" cxnId="{7C6175E8-7ABF-447E-A29E-BAA607D98984}">
      <dgm:prSet/>
      <dgm:spPr/>
      <dgm:t>
        <a:bodyPr/>
        <a:lstStyle/>
        <a:p>
          <a:pPr algn="ctr"/>
          <a:endParaRPr lang="en-US"/>
        </a:p>
      </dgm:t>
    </dgm:pt>
    <dgm:pt modelId="{B494F774-160A-42A4-8002-C940488227FC}">
      <dgm:prSet/>
      <dgm:spPr/>
      <dgm:t>
        <a:bodyPr/>
        <a:lstStyle/>
        <a:p>
          <a:pPr algn="ctr"/>
          <a:r>
            <a:rPr lang="en-US"/>
            <a:t>destroy()</a:t>
          </a:r>
        </a:p>
      </dgm:t>
    </dgm:pt>
    <dgm:pt modelId="{4103631A-A6C6-44DF-BCAD-F02F0C37C873}" type="parTrans" cxnId="{BA0E1E22-BD2C-45F3-A23B-5ECF277784FB}">
      <dgm:prSet/>
      <dgm:spPr/>
      <dgm:t>
        <a:bodyPr/>
        <a:lstStyle/>
        <a:p>
          <a:pPr algn="ctr"/>
          <a:endParaRPr lang="en-US"/>
        </a:p>
      </dgm:t>
    </dgm:pt>
    <dgm:pt modelId="{47D94147-66B7-4CB4-A2D2-2A7FFAEC9E78}" type="sibTrans" cxnId="{BA0E1E22-BD2C-45F3-A23B-5ECF277784FB}">
      <dgm:prSet/>
      <dgm:spPr/>
      <dgm:t>
        <a:bodyPr/>
        <a:lstStyle/>
        <a:p>
          <a:pPr algn="ctr"/>
          <a:endParaRPr lang="en-US"/>
        </a:p>
      </dgm:t>
    </dgm:pt>
    <dgm:pt modelId="{23FC4E0B-E399-4C1D-81D6-50351387B222}">
      <dgm:prSet/>
      <dgm:spPr/>
      <dgm:t>
        <a:bodyPr/>
        <a:lstStyle/>
        <a:p>
          <a:pPr algn="ctr"/>
          <a:r>
            <a:rPr lang="en-US"/>
            <a:t>getOutputs()</a:t>
          </a:r>
        </a:p>
      </dgm:t>
    </dgm:pt>
    <dgm:pt modelId="{572CC9FC-4D97-4FE9-BE5C-941F1FDCE24F}" type="parTrans" cxnId="{7029C8E6-8A4A-4BCE-8FFB-55294868EDED}">
      <dgm:prSet/>
      <dgm:spPr/>
      <dgm:t>
        <a:bodyPr/>
        <a:lstStyle/>
        <a:p>
          <a:pPr algn="ctr"/>
          <a:endParaRPr lang="en-US"/>
        </a:p>
      </dgm:t>
    </dgm:pt>
    <dgm:pt modelId="{82BC0A23-E2C4-4626-80CD-BE8877B6001B}" type="sibTrans" cxnId="{7029C8E6-8A4A-4BCE-8FFB-55294868EDED}">
      <dgm:prSet/>
      <dgm:spPr/>
      <dgm:t>
        <a:bodyPr/>
        <a:lstStyle/>
        <a:p>
          <a:pPr algn="ctr"/>
          <a:endParaRPr lang="en-US"/>
        </a:p>
      </dgm:t>
    </dgm:pt>
    <dgm:pt modelId="{2EF606EA-DEFB-48BC-AB26-55BAB822BB5F}" type="pres">
      <dgm:prSet presAssocID="{FC2C89B4-A0A1-45CE-BC89-7A648CD08B80}" presName="linear" presStyleCnt="0">
        <dgm:presLayoutVars>
          <dgm:animLvl val="lvl"/>
          <dgm:resizeHandles val="exact"/>
        </dgm:presLayoutVars>
      </dgm:prSet>
      <dgm:spPr/>
    </dgm:pt>
    <dgm:pt modelId="{257183CF-F5CE-4680-A48F-404CE8C6B587}" type="pres">
      <dgm:prSet presAssocID="{4194DBB8-CC2E-40F4-A6F6-15B217E4497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DA2027-0976-4616-B106-F5D553A49486}" type="pres">
      <dgm:prSet presAssocID="{44FDE996-931D-4308-9F78-44BBC65310EE}" presName="spacer" presStyleCnt="0"/>
      <dgm:spPr/>
    </dgm:pt>
    <dgm:pt modelId="{5B5837A6-FDFC-4D67-8E07-7081BB2E8BFB}" type="pres">
      <dgm:prSet presAssocID="{47B32156-63B4-48EB-BD70-609AB903BB3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24B52BF-6CEF-454D-87D5-E7B4229C0078}" type="pres">
      <dgm:prSet presAssocID="{9C4AE748-E9A9-4570-8C34-BE6EB77390D1}" presName="spacer" presStyleCnt="0"/>
      <dgm:spPr/>
    </dgm:pt>
    <dgm:pt modelId="{9E29C234-5538-4A70-9DE4-451DB889FEC9}" type="pres">
      <dgm:prSet presAssocID="{B494F774-160A-42A4-8002-C940488227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CF8C95F-0225-4DCB-AC35-FB47BC88CDF1}" type="pres">
      <dgm:prSet presAssocID="{47D94147-66B7-4CB4-A2D2-2A7FFAEC9E78}" presName="spacer" presStyleCnt="0"/>
      <dgm:spPr/>
    </dgm:pt>
    <dgm:pt modelId="{30E3E7D1-87D3-4A99-A54C-EC904872EE84}" type="pres">
      <dgm:prSet presAssocID="{23FC4E0B-E399-4C1D-81D6-50351387B22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A0E1E22-BD2C-45F3-A23B-5ECF277784FB}" srcId="{FC2C89B4-A0A1-45CE-BC89-7A648CD08B80}" destId="{B494F774-160A-42A4-8002-C940488227FC}" srcOrd="2" destOrd="0" parTransId="{4103631A-A6C6-44DF-BCAD-F02F0C37C873}" sibTransId="{47D94147-66B7-4CB4-A2D2-2A7FFAEC9E78}"/>
    <dgm:cxn modelId="{96749622-0082-4A0C-BE4C-550F18B7253E}" type="presOf" srcId="{23FC4E0B-E399-4C1D-81D6-50351387B222}" destId="{30E3E7D1-87D3-4A99-A54C-EC904872EE84}" srcOrd="0" destOrd="0" presId="urn:microsoft.com/office/officeart/2005/8/layout/vList2"/>
    <dgm:cxn modelId="{A6EDC924-F9DB-4848-991A-6D56DB39FBEA}" type="presOf" srcId="{FC2C89B4-A0A1-45CE-BC89-7A648CD08B80}" destId="{2EF606EA-DEFB-48BC-AB26-55BAB822BB5F}" srcOrd="0" destOrd="0" presId="urn:microsoft.com/office/officeart/2005/8/layout/vList2"/>
    <dgm:cxn modelId="{546C0F33-61FF-4DDD-B043-12F91D7B4BB6}" type="presOf" srcId="{47B32156-63B4-48EB-BD70-609AB903BB3B}" destId="{5B5837A6-FDFC-4D67-8E07-7081BB2E8BFB}" srcOrd="0" destOrd="0" presId="urn:microsoft.com/office/officeart/2005/8/layout/vList2"/>
    <dgm:cxn modelId="{75A80E60-6D73-4B3D-B572-44C9D0F6B8D8}" type="presOf" srcId="{B494F774-160A-42A4-8002-C940488227FC}" destId="{9E29C234-5538-4A70-9DE4-451DB889FEC9}" srcOrd="0" destOrd="0" presId="urn:microsoft.com/office/officeart/2005/8/layout/vList2"/>
    <dgm:cxn modelId="{7029C8E6-8A4A-4BCE-8FFB-55294868EDED}" srcId="{FC2C89B4-A0A1-45CE-BC89-7A648CD08B80}" destId="{23FC4E0B-E399-4C1D-81D6-50351387B222}" srcOrd="3" destOrd="0" parTransId="{572CC9FC-4D97-4FE9-BE5C-941F1FDCE24F}" sibTransId="{82BC0A23-E2C4-4626-80CD-BE8877B6001B}"/>
    <dgm:cxn modelId="{7C6175E8-7ABF-447E-A29E-BAA607D98984}" srcId="{FC2C89B4-A0A1-45CE-BC89-7A648CD08B80}" destId="{47B32156-63B4-48EB-BD70-609AB903BB3B}" srcOrd="1" destOrd="0" parTransId="{1E188D11-CFF0-4EFA-B393-F030CCD3B12B}" sibTransId="{9C4AE748-E9A9-4570-8C34-BE6EB77390D1}"/>
    <dgm:cxn modelId="{647C0EF4-F0C6-4639-8296-EA345A0BEE8A}" type="presOf" srcId="{4194DBB8-CC2E-40F4-A6F6-15B217E44979}" destId="{257183CF-F5CE-4680-A48F-404CE8C6B587}" srcOrd="0" destOrd="0" presId="urn:microsoft.com/office/officeart/2005/8/layout/vList2"/>
    <dgm:cxn modelId="{B7FDE4F6-8D97-4E63-9B7F-F449D2BA9FED}" srcId="{FC2C89B4-A0A1-45CE-BC89-7A648CD08B80}" destId="{4194DBB8-CC2E-40F4-A6F6-15B217E44979}" srcOrd="0" destOrd="0" parTransId="{45B68C8B-FCCC-42C2-9CA2-A33B20C82F50}" sibTransId="{44FDE996-931D-4308-9F78-44BBC65310EE}"/>
    <dgm:cxn modelId="{7D6DD851-7D0F-4973-8233-58F76DD58ADA}" type="presParOf" srcId="{2EF606EA-DEFB-48BC-AB26-55BAB822BB5F}" destId="{257183CF-F5CE-4680-A48F-404CE8C6B587}" srcOrd="0" destOrd="0" presId="urn:microsoft.com/office/officeart/2005/8/layout/vList2"/>
    <dgm:cxn modelId="{04E33CA0-F053-47EF-BB60-A02DC81874F1}" type="presParOf" srcId="{2EF606EA-DEFB-48BC-AB26-55BAB822BB5F}" destId="{B5DA2027-0976-4616-B106-F5D553A49486}" srcOrd="1" destOrd="0" presId="urn:microsoft.com/office/officeart/2005/8/layout/vList2"/>
    <dgm:cxn modelId="{FB041F3A-F0FE-4C39-8DE6-C45A6B629DF8}" type="presParOf" srcId="{2EF606EA-DEFB-48BC-AB26-55BAB822BB5F}" destId="{5B5837A6-FDFC-4D67-8E07-7081BB2E8BFB}" srcOrd="2" destOrd="0" presId="urn:microsoft.com/office/officeart/2005/8/layout/vList2"/>
    <dgm:cxn modelId="{9A1D3E4E-B1AE-4213-9A79-F1ED8E3C4E0F}" type="presParOf" srcId="{2EF606EA-DEFB-48BC-AB26-55BAB822BB5F}" destId="{424B52BF-6CEF-454D-87D5-E7B4229C0078}" srcOrd="3" destOrd="0" presId="urn:microsoft.com/office/officeart/2005/8/layout/vList2"/>
    <dgm:cxn modelId="{491D2F26-A543-420B-A888-D610E9E2B99B}" type="presParOf" srcId="{2EF606EA-DEFB-48BC-AB26-55BAB822BB5F}" destId="{9E29C234-5538-4A70-9DE4-451DB889FEC9}" srcOrd="4" destOrd="0" presId="urn:microsoft.com/office/officeart/2005/8/layout/vList2"/>
    <dgm:cxn modelId="{891AF511-E28E-485B-93F1-6AFA74B7CAE5}" type="presParOf" srcId="{2EF606EA-DEFB-48BC-AB26-55BAB822BB5F}" destId="{DCF8C95F-0225-4DCB-AC35-FB47BC88CDF1}" srcOrd="5" destOrd="0" presId="urn:microsoft.com/office/officeart/2005/8/layout/vList2"/>
    <dgm:cxn modelId="{26B65BA4-27B6-42DA-8334-8E4F444D00B1}" type="presParOf" srcId="{2EF606EA-DEFB-48BC-AB26-55BAB822BB5F}" destId="{30E3E7D1-87D3-4A99-A54C-EC904872EE8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07BF89-C3AD-48C8-B798-57229E01318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B6C1915-1336-4985-9D8C-9F8D966F3686}">
      <dgm:prSet/>
      <dgm:spPr/>
      <dgm:t>
        <a:bodyPr/>
        <a:lstStyle/>
        <a:p>
          <a:pPr>
            <a:defRPr cap="all"/>
          </a:pPr>
          <a:r>
            <a:rPr lang="en-US" b="1" dirty="0"/>
            <a:t>Declarative</a:t>
          </a:r>
        </a:p>
      </dgm:t>
    </dgm:pt>
    <dgm:pt modelId="{18CA06C1-32FF-414E-8979-19D37B71E43D}" type="parTrans" cxnId="{2D666B1E-E5E3-4D40-A800-531AD87276BB}">
      <dgm:prSet/>
      <dgm:spPr/>
      <dgm:t>
        <a:bodyPr/>
        <a:lstStyle/>
        <a:p>
          <a:endParaRPr lang="en-US"/>
        </a:p>
      </dgm:t>
    </dgm:pt>
    <dgm:pt modelId="{4C114248-B345-4FCC-8515-05D89068FC5D}" type="sibTrans" cxnId="{2D666B1E-E5E3-4D40-A800-531AD87276BB}">
      <dgm:prSet/>
      <dgm:spPr/>
      <dgm:t>
        <a:bodyPr/>
        <a:lstStyle/>
        <a:p>
          <a:endParaRPr lang="en-US"/>
        </a:p>
      </dgm:t>
    </dgm:pt>
    <dgm:pt modelId="{E1AC37F3-7384-4519-BEFE-BF82F270DEB3}">
      <dgm:prSet/>
      <dgm:spPr/>
      <dgm:t>
        <a:bodyPr/>
        <a:lstStyle/>
        <a:p>
          <a:pPr>
            <a:defRPr cap="all"/>
          </a:pPr>
          <a:r>
            <a:rPr lang="en-US" b="1" dirty="0"/>
            <a:t>Component-based</a:t>
          </a:r>
        </a:p>
      </dgm:t>
    </dgm:pt>
    <dgm:pt modelId="{CBEFDDC3-AA13-4668-9B27-D2BE7FFD4381}" type="parTrans" cxnId="{24B0D69B-4E01-4815-A9DC-42A199E3872C}">
      <dgm:prSet/>
      <dgm:spPr/>
      <dgm:t>
        <a:bodyPr/>
        <a:lstStyle/>
        <a:p>
          <a:endParaRPr lang="en-US"/>
        </a:p>
      </dgm:t>
    </dgm:pt>
    <dgm:pt modelId="{2C3CF4CD-39CE-450D-AAD5-6095B6ECAF3F}" type="sibTrans" cxnId="{24B0D69B-4E01-4815-A9DC-42A199E3872C}">
      <dgm:prSet/>
      <dgm:spPr/>
      <dgm:t>
        <a:bodyPr/>
        <a:lstStyle/>
        <a:p>
          <a:endParaRPr lang="en-US"/>
        </a:p>
      </dgm:t>
    </dgm:pt>
    <dgm:pt modelId="{94F79FCD-A913-44E7-BEFD-CC103305ACFF}">
      <dgm:prSet/>
      <dgm:spPr/>
      <dgm:t>
        <a:bodyPr/>
        <a:lstStyle/>
        <a:p>
          <a:pPr>
            <a:defRPr cap="all"/>
          </a:pPr>
          <a:r>
            <a:rPr lang="en-US" b="1" dirty="0"/>
            <a:t>Reusable</a:t>
          </a:r>
        </a:p>
      </dgm:t>
    </dgm:pt>
    <dgm:pt modelId="{3B691BBE-BAF0-4676-A9B6-36DB31AA0A2E}" type="parTrans" cxnId="{DE3EABC0-A48D-4F3D-98C7-1A1CB5B53701}">
      <dgm:prSet/>
      <dgm:spPr/>
      <dgm:t>
        <a:bodyPr/>
        <a:lstStyle/>
        <a:p>
          <a:endParaRPr lang="en-US"/>
        </a:p>
      </dgm:t>
    </dgm:pt>
    <dgm:pt modelId="{D6FDC94D-190A-4A31-884C-848C28445439}" type="sibTrans" cxnId="{DE3EABC0-A48D-4F3D-98C7-1A1CB5B53701}">
      <dgm:prSet/>
      <dgm:spPr/>
      <dgm:t>
        <a:bodyPr/>
        <a:lstStyle/>
        <a:p>
          <a:endParaRPr lang="en-US"/>
        </a:p>
      </dgm:t>
    </dgm:pt>
    <dgm:pt modelId="{5C03DCD8-FA57-4E79-B46B-E8701D69DCF4}">
      <dgm:prSet/>
      <dgm:spPr/>
      <dgm:t>
        <a:bodyPr/>
        <a:lstStyle/>
        <a:p>
          <a:pPr>
            <a:defRPr cap="all"/>
          </a:pPr>
          <a:r>
            <a:rPr lang="en-US" b="1" dirty="0"/>
            <a:t>Composable</a:t>
          </a:r>
        </a:p>
      </dgm:t>
    </dgm:pt>
    <dgm:pt modelId="{886261B9-3539-4CEF-BC21-D2435EA4F671}" type="parTrans" cxnId="{5F114338-8272-4415-B1F4-34951B4E1B0D}">
      <dgm:prSet/>
      <dgm:spPr/>
      <dgm:t>
        <a:bodyPr/>
        <a:lstStyle/>
        <a:p>
          <a:endParaRPr lang="en-US"/>
        </a:p>
      </dgm:t>
    </dgm:pt>
    <dgm:pt modelId="{78468B4D-209A-4518-93C4-509D1EC0BCC3}" type="sibTrans" cxnId="{5F114338-8272-4415-B1F4-34951B4E1B0D}">
      <dgm:prSet/>
      <dgm:spPr/>
      <dgm:t>
        <a:bodyPr/>
        <a:lstStyle/>
        <a:p>
          <a:endParaRPr lang="en-US"/>
        </a:p>
      </dgm:t>
    </dgm:pt>
    <dgm:pt modelId="{E083C0D8-AF77-41E5-90A9-31A36012F604}">
      <dgm:prSet/>
      <dgm:spPr/>
      <dgm:t>
        <a:bodyPr/>
        <a:lstStyle/>
        <a:p>
          <a:pPr>
            <a:defRPr cap="all"/>
          </a:pPr>
          <a:r>
            <a:rPr lang="en-US" b="1" dirty="0"/>
            <a:t>Simple</a:t>
          </a:r>
        </a:p>
      </dgm:t>
    </dgm:pt>
    <dgm:pt modelId="{80D918D1-6D79-42B4-8AEE-BDF96064B9EB}" type="parTrans" cxnId="{B3594D04-8163-48B8-89BA-0E2992A81B2B}">
      <dgm:prSet/>
      <dgm:spPr/>
      <dgm:t>
        <a:bodyPr/>
        <a:lstStyle/>
        <a:p>
          <a:endParaRPr lang="en-US"/>
        </a:p>
      </dgm:t>
    </dgm:pt>
    <dgm:pt modelId="{ED0B2375-9547-427B-8FA2-14CB4FFF8109}" type="sibTrans" cxnId="{B3594D04-8163-48B8-89BA-0E2992A81B2B}">
      <dgm:prSet/>
      <dgm:spPr/>
      <dgm:t>
        <a:bodyPr/>
        <a:lstStyle/>
        <a:p>
          <a:endParaRPr lang="en-US"/>
        </a:p>
      </dgm:t>
    </dgm:pt>
    <dgm:pt modelId="{FF118668-DC93-4D11-B7C7-35362658BA56}" type="pres">
      <dgm:prSet presAssocID="{7907BF89-C3AD-48C8-B798-57229E013182}" presName="root" presStyleCnt="0">
        <dgm:presLayoutVars>
          <dgm:dir/>
          <dgm:resizeHandles val="exact"/>
        </dgm:presLayoutVars>
      </dgm:prSet>
      <dgm:spPr/>
    </dgm:pt>
    <dgm:pt modelId="{2E895442-19EE-454E-8547-C847D13526CF}" type="pres">
      <dgm:prSet presAssocID="{FB6C1915-1336-4985-9D8C-9F8D966F3686}" presName="compNode" presStyleCnt="0"/>
      <dgm:spPr/>
    </dgm:pt>
    <dgm:pt modelId="{BECA5D34-DBBB-456B-A0D3-DC8B06DB6305}" type="pres">
      <dgm:prSet presAssocID="{FB6C1915-1336-4985-9D8C-9F8D966F3686}" presName="iconBgRect" presStyleLbl="bgShp" presStyleIdx="0" presStyleCnt="5" custScaleX="132787" custScaleY="132787"/>
      <dgm:spPr/>
    </dgm:pt>
    <dgm:pt modelId="{3018BDED-08A7-48FC-93C4-BA5CF4B499C9}" type="pres">
      <dgm:prSet presAssocID="{FB6C1915-1336-4985-9D8C-9F8D966F3686}" presName="iconRect" presStyleLbl="node1" presStyleIdx="0" presStyleCnt="5" custScaleX="157143" custScaleY="1571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C8CCA276-39C9-49A5-8845-BC74B524BAAA}" type="pres">
      <dgm:prSet presAssocID="{FB6C1915-1336-4985-9D8C-9F8D966F3686}" presName="spaceRect" presStyleCnt="0"/>
      <dgm:spPr/>
    </dgm:pt>
    <dgm:pt modelId="{9460BE01-4C36-4A00-B1AC-1F4316DB7733}" type="pres">
      <dgm:prSet presAssocID="{FB6C1915-1336-4985-9D8C-9F8D966F3686}" presName="textRect" presStyleLbl="revTx" presStyleIdx="0" presStyleCnt="5">
        <dgm:presLayoutVars>
          <dgm:chMax val="1"/>
          <dgm:chPref val="1"/>
        </dgm:presLayoutVars>
      </dgm:prSet>
      <dgm:spPr/>
    </dgm:pt>
    <dgm:pt modelId="{1BD0B81A-B9CD-43A1-8A15-79B05582D667}" type="pres">
      <dgm:prSet presAssocID="{4C114248-B345-4FCC-8515-05D89068FC5D}" presName="sibTrans" presStyleCnt="0"/>
      <dgm:spPr/>
    </dgm:pt>
    <dgm:pt modelId="{52022DA2-0917-4C0C-B09B-E41D6F0705D8}" type="pres">
      <dgm:prSet presAssocID="{E1AC37F3-7384-4519-BEFE-BF82F270DEB3}" presName="compNode" presStyleCnt="0"/>
      <dgm:spPr/>
    </dgm:pt>
    <dgm:pt modelId="{60B300BA-D318-47FA-A04B-0A0C4AAB75C7}" type="pres">
      <dgm:prSet presAssocID="{E1AC37F3-7384-4519-BEFE-BF82F270DEB3}" presName="iconBgRect" presStyleLbl="bgShp" presStyleIdx="1" presStyleCnt="5" custScaleX="132787" custScaleY="132787"/>
      <dgm:spPr/>
    </dgm:pt>
    <dgm:pt modelId="{3185EB60-4076-46DF-94D8-A522D194C592}" type="pres">
      <dgm:prSet presAssocID="{E1AC37F3-7384-4519-BEFE-BF82F270DEB3}" presName="iconRect" presStyleLbl="node1" presStyleIdx="1" presStyleCnt="5" custScaleX="157143" custScaleY="15714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F5D93108-618D-48FC-A323-9961DEDFA7A6}" type="pres">
      <dgm:prSet presAssocID="{E1AC37F3-7384-4519-BEFE-BF82F270DEB3}" presName="spaceRect" presStyleCnt="0"/>
      <dgm:spPr/>
    </dgm:pt>
    <dgm:pt modelId="{2EBC3739-8C5F-4D81-A2B7-829D2D4476AA}" type="pres">
      <dgm:prSet presAssocID="{E1AC37F3-7384-4519-BEFE-BF82F270DEB3}" presName="textRect" presStyleLbl="revTx" presStyleIdx="1" presStyleCnt="5">
        <dgm:presLayoutVars>
          <dgm:chMax val="1"/>
          <dgm:chPref val="1"/>
        </dgm:presLayoutVars>
      </dgm:prSet>
      <dgm:spPr/>
    </dgm:pt>
    <dgm:pt modelId="{0E6137CB-8CB4-4C6B-BF05-DB36C991FFF0}" type="pres">
      <dgm:prSet presAssocID="{2C3CF4CD-39CE-450D-AAD5-6095B6ECAF3F}" presName="sibTrans" presStyleCnt="0"/>
      <dgm:spPr/>
    </dgm:pt>
    <dgm:pt modelId="{79C9A3D5-CFFC-4205-B7C4-28DD5F8214B7}" type="pres">
      <dgm:prSet presAssocID="{94F79FCD-A913-44E7-BEFD-CC103305ACFF}" presName="compNode" presStyleCnt="0"/>
      <dgm:spPr/>
    </dgm:pt>
    <dgm:pt modelId="{0351D497-49DD-42C2-9E1C-21E1783CF11A}" type="pres">
      <dgm:prSet presAssocID="{94F79FCD-A913-44E7-BEFD-CC103305ACFF}" presName="iconBgRect" presStyleLbl="bgShp" presStyleIdx="2" presStyleCnt="5" custScaleX="132787" custScaleY="132787"/>
      <dgm:spPr/>
    </dgm:pt>
    <dgm:pt modelId="{4F89E32D-2ADF-4A74-9CD9-C5B283114729}" type="pres">
      <dgm:prSet presAssocID="{94F79FCD-A913-44E7-BEFD-CC103305ACFF}" presName="iconRect" presStyleLbl="node1" presStyleIdx="2" presStyleCnt="5" custScaleX="157143" custScaleY="15714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Коло зі стрілкою"/>
        </a:ext>
      </dgm:extLst>
    </dgm:pt>
    <dgm:pt modelId="{06031AFB-1F01-41B4-B832-27CBAD68370E}" type="pres">
      <dgm:prSet presAssocID="{94F79FCD-A913-44E7-BEFD-CC103305ACFF}" presName="spaceRect" presStyleCnt="0"/>
      <dgm:spPr/>
    </dgm:pt>
    <dgm:pt modelId="{59DF2AD4-FACF-49AC-9CBA-7386CC35C565}" type="pres">
      <dgm:prSet presAssocID="{94F79FCD-A913-44E7-BEFD-CC103305ACFF}" presName="textRect" presStyleLbl="revTx" presStyleIdx="2" presStyleCnt="5">
        <dgm:presLayoutVars>
          <dgm:chMax val="1"/>
          <dgm:chPref val="1"/>
        </dgm:presLayoutVars>
      </dgm:prSet>
      <dgm:spPr/>
    </dgm:pt>
    <dgm:pt modelId="{180A38AF-BB8B-48BD-8145-03D85794A77F}" type="pres">
      <dgm:prSet presAssocID="{D6FDC94D-190A-4A31-884C-848C28445439}" presName="sibTrans" presStyleCnt="0"/>
      <dgm:spPr/>
    </dgm:pt>
    <dgm:pt modelId="{AAD0721E-F8B6-4FD2-B196-389FD27E9BC8}" type="pres">
      <dgm:prSet presAssocID="{5C03DCD8-FA57-4E79-B46B-E8701D69DCF4}" presName="compNode" presStyleCnt="0"/>
      <dgm:spPr/>
    </dgm:pt>
    <dgm:pt modelId="{D71FB632-C747-445B-81A0-92D81C59E969}" type="pres">
      <dgm:prSet presAssocID="{5C03DCD8-FA57-4E79-B46B-E8701D69DCF4}" presName="iconBgRect" presStyleLbl="bgShp" presStyleIdx="3" presStyleCnt="5" custScaleX="132787" custScaleY="132787"/>
      <dgm:spPr/>
    </dgm:pt>
    <dgm:pt modelId="{5943A250-81DE-4F62-93D3-A1555BE5FC8F}" type="pres">
      <dgm:prSet presAssocID="{5C03DCD8-FA57-4E79-B46B-E8701D69DCF4}" presName="iconRect" presStyleLbl="node1" presStyleIdx="3" presStyleCnt="5" custScaleX="157143" custScaleY="15714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Піраміда з рівнями"/>
        </a:ext>
      </dgm:extLst>
    </dgm:pt>
    <dgm:pt modelId="{B5FDB43D-6594-4FC2-A0EA-359CC3CE9F2B}" type="pres">
      <dgm:prSet presAssocID="{5C03DCD8-FA57-4E79-B46B-E8701D69DCF4}" presName="spaceRect" presStyleCnt="0"/>
      <dgm:spPr/>
    </dgm:pt>
    <dgm:pt modelId="{E81625A8-B480-4EDD-8883-CA8BE66F389D}" type="pres">
      <dgm:prSet presAssocID="{5C03DCD8-FA57-4E79-B46B-E8701D69DCF4}" presName="textRect" presStyleLbl="revTx" presStyleIdx="3" presStyleCnt="5">
        <dgm:presLayoutVars>
          <dgm:chMax val="1"/>
          <dgm:chPref val="1"/>
        </dgm:presLayoutVars>
      </dgm:prSet>
      <dgm:spPr/>
    </dgm:pt>
    <dgm:pt modelId="{69F59971-6BDB-47EE-A0D0-6BAF1D0BE165}" type="pres">
      <dgm:prSet presAssocID="{78468B4D-209A-4518-93C4-509D1EC0BCC3}" presName="sibTrans" presStyleCnt="0"/>
      <dgm:spPr/>
    </dgm:pt>
    <dgm:pt modelId="{79B080BA-0313-4F37-A5F3-E29D86BD6336}" type="pres">
      <dgm:prSet presAssocID="{E083C0D8-AF77-41E5-90A9-31A36012F604}" presName="compNode" presStyleCnt="0"/>
      <dgm:spPr/>
    </dgm:pt>
    <dgm:pt modelId="{4A36DDCE-2A02-41EE-A8DA-7636D6B5FAB9}" type="pres">
      <dgm:prSet presAssocID="{E083C0D8-AF77-41E5-90A9-31A36012F604}" presName="iconBgRect" presStyleLbl="bgShp" presStyleIdx="4" presStyleCnt="5" custScaleX="132787" custScaleY="132787"/>
      <dgm:spPr/>
    </dgm:pt>
    <dgm:pt modelId="{0D79299B-8F06-43E3-98F8-C133CF151781}" type="pres">
      <dgm:prSet presAssocID="{E083C0D8-AF77-41E5-90A9-31A36012F604}" presName="iconRect" presStyleLbl="node1" presStyleIdx="4" presStyleCnt="5" custScaleX="157143" custScaleY="15714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8F16656-0D7F-406F-A173-C230819A5DBC}" type="pres">
      <dgm:prSet presAssocID="{E083C0D8-AF77-41E5-90A9-31A36012F604}" presName="spaceRect" presStyleCnt="0"/>
      <dgm:spPr/>
    </dgm:pt>
    <dgm:pt modelId="{CE0876F2-D246-410F-BF0E-737D15B2CB40}" type="pres">
      <dgm:prSet presAssocID="{E083C0D8-AF77-41E5-90A9-31A36012F60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3594D04-8163-48B8-89BA-0E2992A81B2B}" srcId="{7907BF89-C3AD-48C8-B798-57229E013182}" destId="{E083C0D8-AF77-41E5-90A9-31A36012F604}" srcOrd="4" destOrd="0" parTransId="{80D918D1-6D79-42B4-8AEE-BDF96064B9EB}" sibTransId="{ED0B2375-9547-427B-8FA2-14CB4FFF8109}"/>
    <dgm:cxn modelId="{2D666B1E-E5E3-4D40-A800-531AD87276BB}" srcId="{7907BF89-C3AD-48C8-B798-57229E013182}" destId="{FB6C1915-1336-4985-9D8C-9F8D966F3686}" srcOrd="0" destOrd="0" parTransId="{18CA06C1-32FF-414E-8979-19D37B71E43D}" sibTransId="{4C114248-B345-4FCC-8515-05D89068FC5D}"/>
    <dgm:cxn modelId="{5F114338-8272-4415-B1F4-34951B4E1B0D}" srcId="{7907BF89-C3AD-48C8-B798-57229E013182}" destId="{5C03DCD8-FA57-4E79-B46B-E8701D69DCF4}" srcOrd="3" destOrd="0" parTransId="{886261B9-3539-4CEF-BC21-D2435EA4F671}" sibTransId="{78468B4D-209A-4518-93C4-509D1EC0BCC3}"/>
    <dgm:cxn modelId="{BA4D174F-9937-4771-8054-C04CBB212ED4}" type="presOf" srcId="{FB6C1915-1336-4985-9D8C-9F8D966F3686}" destId="{9460BE01-4C36-4A00-B1AC-1F4316DB7733}" srcOrd="0" destOrd="0" presId="urn:microsoft.com/office/officeart/2018/5/layout/IconCircleLabelList"/>
    <dgm:cxn modelId="{C9921086-97EA-4B35-9DE4-740DBE0B3BAF}" type="presOf" srcId="{E1AC37F3-7384-4519-BEFE-BF82F270DEB3}" destId="{2EBC3739-8C5F-4D81-A2B7-829D2D4476AA}" srcOrd="0" destOrd="0" presId="urn:microsoft.com/office/officeart/2018/5/layout/IconCircleLabelList"/>
    <dgm:cxn modelId="{24B0D69B-4E01-4815-A9DC-42A199E3872C}" srcId="{7907BF89-C3AD-48C8-B798-57229E013182}" destId="{E1AC37F3-7384-4519-BEFE-BF82F270DEB3}" srcOrd="1" destOrd="0" parTransId="{CBEFDDC3-AA13-4668-9B27-D2BE7FFD4381}" sibTransId="{2C3CF4CD-39CE-450D-AAD5-6095B6ECAF3F}"/>
    <dgm:cxn modelId="{626EEBB1-AF6F-411B-9C6C-F8A1D4DE03BC}" type="presOf" srcId="{5C03DCD8-FA57-4E79-B46B-E8701D69DCF4}" destId="{E81625A8-B480-4EDD-8883-CA8BE66F389D}" srcOrd="0" destOrd="0" presId="urn:microsoft.com/office/officeart/2018/5/layout/IconCircleLabelList"/>
    <dgm:cxn modelId="{DE3EABC0-A48D-4F3D-98C7-1A1CB5B53701}" srcId="{7907BF89-C3AD-48C8-B798-57229E013182}" destId="{94F79FCD-A913-44E7-BEFD-CC103305ACFF}" srcOrd="2" destOrd="0" parTransId="{3B691BBE-BAF0-4676-A9B6-36DB31AA0A2E}" sibTransId="{D6FDC94D-190A-4A31-884C-848C28445439}"/>
    <dgm:cxn modelId="{2E9AB3C2-0D2C-4ED0-87C1-1B5156563F72}" type="presOf" srcId="{94F79FCD-A913-44E7-BEFD-CC103305ACFF}" destId="{59DF2AD4-FACF-49AC-9CBA-7386CC35C565}" srcOrd="0" destOrd="0" presId="urn:microsoft.com/office/officeart/2018/5/layout/IconCircleLabelList"/>
    <dgm:cxn modelId="{795370C4-C8AA-4CAD-B710-4FE056FC7DA3}" type="presOf" srcId="{7907BF89-C3AD-48C8-B798-57229E013182}" destId="{FF118668-DC93-4D11-B7C7-35362658BA56}" srcOrd="0" destOrd="0" presId="urn:microsoft.com/office/officeart/2018/5/layout/IconCircleLabelList"/>
    <dgm:cxn modelId="{AECD48CC-98C5-4EFD-B5FB-D7BF211FB97A}" type="presOf" srcId="{E083C0D8-AF77-41E5-90A9-31A36012F604}" destId="{CE0876F2-D246-410F-BF0E-737D15B2CB40}" srcOrd="0" destOrd="0" presId="urn:microsoft.com/office/officeart/2018/5/layout/IconCircleLabelList"/>
    <dgm:cxn modelId="{3294468F-E66F-4888-8F93-558ACB156D77}" type="presParOf" srcId="{FF118668-DC93-4D11-B7C7-35362658BA56}" destId="{2E895442-19EE-454E-8547-C847D13526CF}" srcOrd="0" destOrd="0" presId="urn:microsoft.com/office/officeart/2018/5/layout/IconCircleLabelList"/>
    <dgm:cxn modelId="{52C1CE14-9A4E-4C5A-A2FC-8099E376DF5A}" type="presParOf" srcId="{2E895442-19EE-454E-8547-C847D13526CF}" destId="{BECA5D34-DBBB-456B-A0D3-DC8B06DB6305}" srcOrd="0" destOrd="0" presId="urn:microsoft.com/office/officeart/2018/5/layout/IconCircleLabelList"/>
    <dgm:cxn modelId="{8EE5BF4F-3C7D-4CC0-B49A-D850AC513A02}" type="presParOf" srcId="{2E895442-19EE-454E-8547-C847D13526CF}" destId="{3018BDED-08A7-48FC-93C4-BA5CF4B499C9}" srcOrd="1" destOrd="0" presId="urn:microsoft.com/office/officeart/2018/5/layout/IconCircleLabelList"/>
    <dgm:cxn modelId="{2EEDC158-19B1-4015-BEB6-BA0C365A19F7}" type="presParOf" srcId="{2E895442-19EE-454E-8547-C847D13526CF}" destId="{C8CCA276-39C9-49A5-8845-BC74B524BAAA}" srcOrd="2" destOrd="0" presId="urn:microsoft.com/office/officeart/2018/5/layout/IconCircleLabelList"/>
    <dgm:cxn modelId="{5495E064-E19C-4800-BAC8-6ECBE4D72506}" type="presParOf" srcId="{2E895442-19EE-454E-8547-C847D13526CF}" destId="{9460BE01-4C36-4A00-B1AC-1F4316DB7733}" srcOrd="3" destOrd="0" presId="urn:microsoft.com/office/officeart/2018/5/layout/IconCircleLabelList"/>
    <dgm:cxn modelId="{E92DC1EE-8687-44C0-8149-67EDBF755AB2}" type="presParOf" srcId="{FF118668-DC93-4D11-B7C7-35362658BA56}" destId="{1BD0B81A-B9CD-43A1-8A15-79B05582D667}" srcOrd="1" destOrd="0" presId="urn:microsoft.com/office/officeart/2018/5/layout/IconCircleLabelList"/>
    <dgm:cxn modelId="{1958BD6E-3DAE-4D60-B609-C443C3EB5296}" type="presParOf" srcId="{FF118668-DC93-4D11-B7C7-35362658BA56}" destId="{52022DA2-0917-4C0C-B09B-E41D6F0705D8}" srcOrd="2" destOrd="0" presId="urn:microsoft.com/office/officeart/2018/5/layout/IconCircleLabelList"/>
    <dgm:cxn modelId="{5443C78D-B69E-47E7-96CC-D20F4D12C595}" type="presParOf" srcId="{52022DA2-0917-4C0C-B09B-E41D6F0705D8}" destId="{60B300BA-D318-47FA-A04B-0A0C4AAB75C7}" srcOrd="0" destOrd="0" presId="urn:microsoft.com/office/officeart/2018/5/layout/IconCircleLabelList"/>
    <dgm:cxn modelId="{39355A1C-A32E-4CC2-8FF9-BFACEFA3859A}" type="presParOf" srcId="{52022DA2-0917-4C0C-B09B-E41D6F0705D8}" destId="{3185EB60-4076-46DF-94D8-A522D194C592}" srcOrd="1" destOrd="0" presId="urn:microsoft.com/office/officeart/2018/5/layout/IconCircleLabelList"/>
    <dgm:cxn modelId="{D0AA7483-FC6A-40BF-B638-FFB7485706B8}" type="presParOf" srcId="{52022DA2-0917-4C0C-B09B-E41D6F0705D8}" destId="{F5D93108-618D-48FC-A323-9961DEDFA7A6}" srcOrd="2" destOrd="0" presId="urn:microsoft.com/office/officeart/2018/5/layout/IconCircleLabelList"/>
    <dgm:cxn modelId="{24F902A1-16B6-487B-9432-E56EF0427162}" type="presParOf" srcId="{52022DA2-0917-4C0C-B09B-E41D6F0705D8}" destId="{2EBC3739-8C5F-4D81-A2B7-829D2D4476AA}" srcOrd="3" destOrd="0" presId="urn:microsoft.com/office/officeart/2018/5/layout/IconCircleLabelList"/>
    <dgm:cxn modelId="{3692E2F1-FC99-4B5C-8423-F5D7C273137A}" type="presParOf" srcId="{FF118668-DC93-4D11-B7C7-35362658BA56}" destId="{0E6137CB-8CB4-4C6B-BF05-DB36C991FFF0}" srcOrd="3" destOrd="0" presId="urn:microsoft.com/office/officeart/2018/5/layout/IconCircleLabelList"/>
    <dgm:cxn modelId="{8FBEAE65-1427-4CFF-8B56-AA86CC7F4B33}" type="presParOf" srcId="{FF118668-DC93-4D11-B7C7-35362658BA56}" destId="{79C9A3D5-CFFC-4205-B7C4-28DD5F8214B7}" srcOrd="4" destOrd="0" presId="urn:microsoft.com/office/officeart/2018/5/layout/IconCircleLabelList"/>
    <dgm:cxn modelId="{63DE6889-4341-4C7F-9EA6-8160F810A763}" type="presParOf" srcId="{79C9A3D5-CFFC-4205-B7C4-28DD5F8214B7}" destId="{0351D497-49DD-42C2-9E1C-21E1783CF11A}" srcOrd="0" destOrd="0" presId="urn:microsoft.com/office/officeart/2018/5/layout/IconCircleLabelList"/>
    <dgm:cxn modelId="{3AABF761-CF27-4578-8E89-81E8CC2806BB}" type="presParOf" srcId="{79C9A3D5-CFFC-4205-B7C4-28DD5F8214B7}" destId="{4F89E32D-2ADF-4A74-9CD9-C5B283114729}" srcOrd="1" destOrd="0" presId="urn:microsoft.com/office/officeart/2018/5/layout/IconCircleLabelList"/>
    <dgm:cxn modelId="{45F4865F-391B-4F00-8B59-F0FAA2DCEDC4}" type="presParOf" srcId="{79C9A3D5-CFFC-4205-B7C4-28DD5F8214B7}" destId="{06031AFB-1F01-41B4-B832-27CBAD68370E}" srcOrd="2" destOrd="0" presId="urn:microsoft.com/office/officeart/2018/5/layout/IconCircleLabelList"/>
    <dgm:cxn modelId="{788FBABD-D85F-4CA2-B544-1D6401906F5F}" type="presParOf" srcId="{79C9A3D5-CFFC-4205-B7C4-28DD5F8214B7}" destId="{59DF2AD4-FACF-49AC-9CBA-7386CC35C565}" srcOrd="3" destOrd="0" presId="urn:microsoft.com/office/officeart/2018/5/layout/IconCircleLabelList"/>
    <dgm:cxn modelId="{162BD893-8ECD-4F30-BBBB-D0099C7FCD55}" type="presParOf" srcId="{FF118668-DC93-4D11-B7C7-35362658BA56}" destId="{180A38AF-BB8B-48BD-8145-03D85794A77F}" srcOrd="5" destOrd="0" presId="urn:microsoft.com/office/officeart/2018/5/layout/IconCircleLabelList"/>
    <dgm:cxn modelId="{C6BE5D6E-E435-40F5-A866-B715820F7973}" type="presParOf" srcId="{FF118668-DC93-4D11-B7C7-35362658BA56}" destId="{AAD0721E-F8B6-4FD2-B196-389FD27E9BC8}" srcOrd="6" destOrd="0" presId="urn:microsoft.com/office/officeart/2018/5/layout/IconCircleLabelList"/>
    <dgm:cxn modelId="{23007F92-5D46-440E-AE8B-E054F63C0B83}" type="presParOf" srcId="{AAD0721E-F8B6-4FD2-B196-389FD27E9BC8}" destId="{D71FB632-C747-445B-81A0-92D81C59E969}" srcOrd="0" destOrd="0" presId="urn:microsoft.com/office/officeart/2018/5/layout/IconCircleLabelList"/>
    <dgm:cxn modelId="{4038E9B9-5440-4162-B2F5-96283DE45C1B}" type="presParOf" srcId="{AAD0721E-F8B6-4FD2-B196-389FD27E9BC8}" destId="{5943A250-81DE-4F62-93D3-A1555BE5FC8F}" srcOrd="1" destOrd="0" presId="urn:microsoft.com/office/officeart/2018/5/layout/IconCircleLabelList"/>
    <dgm:cxn modelId="{76A4CC0C-8F02-4F4F-8345-864F51C368BD}" type="presParOf" srcId="{AAD0721E-F8B6-4FD2-B196-389FD27E9BC8}" destId="{B5FDB43D-6594-4FC2-A0EA-359CC3CE9F2B}" srcOrd="2" destOrd="0" presId="urn:microsoft.com/office/officeart/2018/5/layout/IconCircleLabelList"/>
    <dgm:cxn modelId="{C80B0E38-657E-4CAA-B627-4BE1EC2D195D}" type="presParOf" srcId="{AAD0721E-F8B6-4FD2-B196-389FD27E9BC8}" destId="{E81625A8-B480-4EDD-8883-CA8BE66F389D}" srcOrd="3" destOrd="0" presId="urn:microsoft.com/office/officeart/2018/5/layout/IconCircleLabelList"/>
    <dgm:cxn modelId="{3138C63A-1D62-41D3-94D3-BAACA6EE8C72}" type="presParOf" srcId="{FF118668-DC93-4D11-B7C7-35362658BA56}" destId="{69F59971-6BDB-47EE-A0D0-6BAF1D0BE165}" srcOrd="7" destOrd="0" presId="urn:microsoft.com/office/officeart/2018/5/layout/IconCircleLabelList"/>
    <dgm:cxn modelId="{16B58777-12E4-40F1-BD2C-A73746BB16C4}" type="presParOf" srcId="{FF118668-DC93-4D11-B7C7-35362658BA56}" destId="{79B080BA-0313-4F37-A5F3-E29D86BD6336}" srcOrd="8" destOrd="0" presId="urn:microsoft.com/office/officeart/2018/5/layout/IconCircleLabelList"/>
    <dgm:cxn modelId="{701B5120-7A11-43A3-9DBB-B25D78B887C9}" type="presParOf" srcId="{79B080BA-0313-4F37-A5F3-E29D86BD6336}" destId="{4A36DDCE-2A02-41EE-A8DA-7636D6B5FAB9}" srcOrd="0" destOrd="0" presId="urn:microsoft.com/office/officeart/2018/5/layout/IconCircleLabelList"/>
    <dgm:cxn modelId="{76402E04-B1F0-43E1-84EE-B92403E3746A}" type="presParOf" srcId="{79B080BA-0313-4F37-A5F3-E29D86BD6336}" destId="{0D79299B-8F06-43E3-98F8-C133CF151781}" srcOrd="1" destOrd="0" presId="urn:microsoft.com/office/officeart/2018/5/layout/IconCircleLabelList"/>
    <dgm:cxn modelId="{CAB22767-BD0E-4561-B7DD-4633AA57D0CE}" type="presParOf" srcId="{79B080BA-0313-4F37-A5F3-E29D86BD6336}" destId="{D8F16656-0D7F-406F-A173-C230819A5DBC}" srcOrd="2" destOrd="0" presId="urn:microsoft.com/office/officeart/2018/5/layout/IconCircleLabelList"/>
    <dgm:cxn modelId="{25A0530F-B993-45CB-91F2-03ABA2A6FBDE}" type="presParOf" srcId="{79B080BA-0313-4F37-A5F3-E29D86BD6336}" destId="{CE0876F2-D246-410F-BF0E-737D15B2CB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E0C7D9-CF56-4D97-8CEF-B8ADF45C18A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07C401-ACE6-4C5B-ACE9-973BF75BD47E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63% for grid loads</a:t>
          </a:r>
        </a:p>
      </dgm:t>
    </dgm:pt>
    <dgm:pt modelId="{51096EB0-171C-4130-8416-F6DBD93ADA01}" type="parTrans" cxnId="{DF18D48B-F89A-425B-8E2D-A34DFE394D5D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B3E9358-26B8-46B9-8C45-8F0C4AC8DDCC}" type="sibTrans" cxnId="{DF18D48B-F89A-425B-8E2D-A34DFE394D5D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C95F58-7C14-447C-8A3C-39805BF6014C}">
      <dgm:prSet custT="1"/>
      <dgm:spPr/>
      <dgm:t>
        <a:bodyPr/>
        <a:lstStyle/>
        <a:p>
          <a:r>
            <a:rPr lang="en-US" sz="3200">
              <a:latin typeface="Calibri" panose="020F0502020204030204" pitchFamily="34" charset="0"/>
              <a:cs typeface="Calibri" panose="020F0502020204030204" pitchFamily="34" charset="0"/>
            </a:rPr>
            <a:t>37% for form loads</a:t>
          </a:r>
        </a:p>
      </dgm:t>
    </dgm:pt>
    <dgm:pt modelId="{8A134282-C2BE-4E17-A2E3-2FA38F9CD486}" type="parTrans" cxnId="{4E9AD081-904A-47E1-8137-EE23EE61D712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6584D99-5FE9-4B5D-A99F-26510FB9088D}" type="sibTrans" cxnId="{4E9AD081-904A-47E1-8137-EE23EE61D712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2A1FA2-9832-475D-BBD2-0D2E931C46BA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27% for app launches</a:t>
          </a:r>
        </a:p>
      </dgm:t>
    </dgm:pt>
    <dgm:pt modelId="{79BBEA50-9663-4E63-A953-C40DD25768D1}" type="parTrans" cxnId="{5C3CD3A1-03D7-474E-A223-743EE3938D14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2D5257-F4D8-40E7-81A9-F09FAF0DF13E}" type="sibTrans" cxnId="{5C3CD3A1-03D7-474E-A223-743EE3938D14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88E78F-724E-4C17-8362-B2B4C80CF6B8}" type="pres">
      <dgm:prSet presAssocID="{03E0C7D9-CF56-4D97-8CEF-B8ADF45C18A0}" presName="root" presStyleCnt="0">
        <dgm:presLayoutVars>
          <dgm:dir/>
          <dgm:resizeHandles val="exact"/>
        </dgm:presLayoutVars>
      </dgm:prSet>
      <dgm:spPr/>
    </dgm:pt>
    <dgm:pt modelId="{A6204339-1332-4A92-BED4-EFDD7E4E3244}" type="pres">
      <dgm:prSet presAssocID="{EB07C401-ACE6-4C5B-ACE9-973BF75BD47E}" presName="compNode" presStyleCnt="0"/>
      <dgm:spPr/>
    </dgm:pt>
    <dgm:pt modelId="{6E0C0768-8738-48B6-BD19-400638D2676D}" type="pres">
      <dgm:prSet presAssocID="{EB07C401-ACE6-4C5B-ACE9-973BF75BD47E}" presName="iconRect" presStyleLbl="node1" presStyleIdx="0" presStyleCnt="3" custScaleX="110535" custScaleY="1105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Стіл"/>
        </a:ext>
      </dgm:extLst>
    </dgm:pt>
    <dgm:pt modelId="{EC5737DC-4A3E-4018-B8EC-AFE568455B1D}" type="pres">
      <dgm:prSet presAssocID="{EB07C401-ACE6-4C5B-ACE9-973BF75BD47E}" presName="spaceRect" presStyleCnt="0"/>
      <dgm:spPr/>
    </dgm:pt>
    <dgm:pt modelId="{4E233125-4A1F-4DED-9EE9-AC9A18529D4D}" type="pres">
      <dgm:prSet presAssocID="{EB07C401-ACE6-4C5B-ACE9-973BF75BD47E}" presName="textRect" presStyleLbl="revTx" presStyleIdx="0" presStyleCnt="3">
        <dgm:presLayoutVars>
          <dgm:chMax val="1"/>
          <dgm:chPref val="1"/>
        </dgm:presLayoutVars>
      </dgm:prSet>
      <dgm:spPr/>
    </dgm:pt>
    <dgm:pt modelId="{75358610-14CE-4BEB-90A2-36BF4B60AFBB}" type="pres">
      <dgm:prSet presAssocID="{8B3E9358-26B8-46B9-8C45-8F0C4AC8DDCC}" presName="sibTrans" presStyleCnt="0"/>
      <dgm:spPr/>
    </dgm:pt>
    <dgm:pt modelId="{C7C2C930-E36B-4098-89EE-C3584179A025}" type="pres">
      <dgm:prSet presAssocID="{F1C95F58-7C14-447C-8A3C-39805BF6014C}" presName="compNode" presStyleCnt="0"/>
      <dgm:spPr/>
    </dgm:pt>
    <dgm:pt modelId="{2F3DBDB1-1B11-4432-8968-6C9910FA9564}" type="pres">
      <dgm:prSet presAssocID="{F1C95F58-7C14-447C-8A3C-39805BF6014C}" presName="iconRect" presStyleLbl="node1" presStyleIdx="1" presStyleCnt="3" custScaleX="110535" custScaleY="11053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Вікно браузера"/>
        </a:ext>
      </dgm:extLst>
    </dgm:pt>
    <dgm:pt modelId="{189EB547-72E6-41E0-B104-9D4148BEE559}" type="pres">
      <dgm:prSet presAssocID="{F1C95F58-7C14-447C-8A3C-39805BF6014C}" presName="spaceRect" presStyleCnt="0"/>
      <dgm:spPr/>
    </dgm:pt>
    <dgm:pt modelId="{D251D52E-2E77-43B4-A6C8-0E72B2FF86E0}" type="pres">
      <dgm:prSet presAssocID="{F1C95F58-7C14-447C-8A3C-39805BF6014C}" presName="textRect" presStyleLbl="revTx" presStyleIdx="1" presStyleCnt="3">
        <dgm:presLayoutVars>
          <dgm:chMax val="1"/>
          <dgm:chPref val="1"/>
        </dgm:presLayoutVars>
      </dgm:prSet>
      <dgm:spPr/>
    </dgm:pt>
    <dgm:pt modelId="{58446855-B090-4BE5-81A5-C02B8BD0C476}" type="pres">
      <dgm:prSet presAssocID="{36584D99-5FE9-4B5D-A99F-26510FB9088D}" presName="sibTrans" presStyleCnt="0"/>
      <dgm:spPr/>
    </dgm:pt>
    <dgm:pt modelId="{F34953FF-2ADC-4747-9EBC-30F406EF808B}" type="pres">
      <dgm:prSet presAssocID="{F22A1FA2-9832-475D-BBD2-0D2E931C46BA}" presName="compNode" presStyleCnt="0"/>
      <dgm:spPr/>
    </dgm:pt>
    <dgm:pt modelId="{F1D5B2D7-E346-46FB-B9DC-E835AA93372F}" type="pres">
      <dgm:prSet presAssocID="{F22A1FA2-9832-475D-BBD2-0D2E931C46BA}" presName="iconRect" presStyleLbl="node1" presStyleIdx="2" presStyleCnt="3" custScaleX="110535" custScaleY="11053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Грати"/>
        </a:ext>
      </dgm:extLst>
    </dgm:pt>
    <dgm:pt modelId="{7F6184FE-509D-4165-8C99-2A94C4652FDB}" type="pres">
      <dgm:prSet presAssocID="{F22A1FA2-9832-475D-BBD2-0D2E931C46BA}" presName="spaceRect" presStyleCnt="0"/>
      <dgm:spPr/>
    </dgm:pt>
    <dgm:pt modelId="{B23D6008-686C-4F0E-B212-827B2A645F5C}" type="pres">
      <dgm:prSet presAssocID="{F22A1FA2-9832-475D-BBD2-0D2E931C46B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3343A36-3BA5-4657-B717-D25834273155}" type="presOf" srcId="{03E0C7D9-CF56-4D97-8CEF-B8ADF45C18A0}" destId="{8288E78F-724E-4C17-8362-B2B4C80CF6B8}" srcOrd="0" destOrd="0" presId="urn:microsoft.com/office/officeart/2018/2/layout/IconLabelList"/>
    <dgm:cxn modelId="{3D23F15C-1ADC-4EE6-B10F-0DC67AC554C0}" type="presOf" srcId="{EB07C401-ACE6-4C5B-ACE9-973BF75BD47E}" destId="{4E233125-4A1F-4DED-9EE9-AC9A18529D4D}" srcOrd="0" destOrd="0" presId="urn:microsoft.com/office/officeart/2018/2/layout/IconLabelList"/>
    <dgm:cxn modelId="{4E9AD081-904A-47E1-8137-EE23EE61D712}" srcId="{03E0C7D9-CF56-4D97-8CEF-B8ADF45C18A0}" destId="{F1C95F58-7C14-447C-8A3C-39805BF6014C}" srcOrd="1" destOrd="0" parTransId="{8A134282-C2BE-4E17-A2E3-2FA38F9CD486}" sibTransId="{36584D99-5FE9-4B5D-A99F-26510FB9088D}"/>
    <dgm:cxn modelId="{DF18D48B-F89A-425B-8E2D-A34DFE394D5D}" srcId="{03E0C7D9-CF56-4D97-8CEF-B8ADF45C18A0}" destId="{EB07C401-ACE6-4C5B-ACE9-973BF75BD47E}" srcOrd="0" destOrd="0" parTransId="{51096EB0-171C-4130-8416-F6DBD93ADA01}" sibTransId="{8B3E9358-26B8-46B9-8C45-8F0C4AC8DDCC}"/>
    <dgm:cxn modelId="{5C3CD3A1-03D7-474E-A223-743EE3938D14}" srcId="{03E0C7D9-CF56-4D97-8CEF-B8ADF45C18A0}" destId="{F22A1FA2-9832-475D-BBD2-0D2E931C46BA}" srcOrd="2" destOrd="0" parTransId="{79BBEA50-9663-4E63-A953-C40DD25768D1}" sibTransId="{592D5257-F4D8-40E7-81A9-F09FAF0DF13E}"/>
    <dgm:cxn modelId="{09ECF2A3-23E2-4A5E-8CF7-B6438E8D7892}" type="presOf" srcId="{F1C95F58-7C14-447C-8A3C-39805BF6014C}" destId="{D251D52E-2E77-43B4-A6C8-0E72B2FF86E0}" srcOrd="0" destOrd="0" presId="urn:microsoft.com/office/officeart/2018/2/layout/IconLabelList"/>
    <dgm:cxn modelId="{588EA8EC-F514-4D6A-AAE3-F5B8DF2575E8}" type="presOf" srcId="{F22A1FA2-9832-475D-BBD2-0D2E931C46BA}" destId="{B23D6008-686C-4F0E-B212-827B2A645F5C}" srcOrd="0" destOrd="0" presId="urn:microsoft.com/office/officeart/2018/2/layout/IconLabelList"/>
    <dgm:cxn modelId="{B0E8C050-C0AE-49C7-BF48-DDBEEB522D2F}" type="presParOf" srcId="{8288E78F-724E-4C17-8362-B2B4C80CF6B8}" destId="{A6204339-1332-4A92-BED4-EFDD7E4E3244}" srcOrd="0" destOrd="0" presId="urn:microsoft.com/office/officeart/2018/2/layout/IconLabelList"/>
    <dgm:cxn modelId="{0F8281E9-AB3A-472F-83F7-4DE08526CEAE}" type="presParOf" srcId="{A6204339-1332-4A92-BED4-EFDD7E4E3244}" destId="{6E0C0768-8738-48B6-BD19-400638D2676D}" srcOrd="0" destOrd="0" presId="urn:microsoft.com/office/officeart/2018/2/layout/IconLabelList"/>
    <dgm:cxn modelId="{5256D105-5BE9-4578-AD86-12697C1E29BA}" type="presParOf" srcId="{A6204339-1332-4A92-BED4-EFDD7E4E3244}" destId="{EC5737DC-4A3E-4018-B8EC-AFE568455B1D}" srcOrd="1" destOrd="0" presId="urn:microsoft.com/office/officeart/2018/2/layout/IconLabelList"/>
    <dgm:cxn modelId="{473206B7-146F-47EC-9B83-253565D0A4DD}" type="presParOf" srcId="{A6204339-1332-4A92-BED4-EFDD7E4E3244}" destId="{4E233125-4A1F-4DED-9EE9-AC9A18529D4D}" srcOrd="2" destOrd="0" presId="urn:microsoft.com/office/officeart/2018/2/layout/IconLabelList"/>
    <dgm:cxn modelId="{37718738-7443-4288-8BA9-3C165A9D837C}" type="presParOf" srcId="{8288E78F-724E-4C17-8362-B2B4C80CF6B8}" destId="{75358610-14CE-4BEB-90A2-36BF4B60AFBB}" srcOrd="1" destOrd="0" presId="urn:microsoft.com/office/officeart/2018/2/layout/IconLabelList"/>
    <dgm:cxn modelId="{01684B87-CAF0-407C-A880-1BDC7C44469D}" type="presParOf" srcId="{8288E78F-724E-4C17-8362-B2B4C80CF6B8}" destId="{C7C2C930-E36B-4098-89EE-C3584179A025}" srcOrd="2" destOrd="0" presId="urn:microsoft.com/office/officeart/2018/2/layout/IconLabelList"/>
    <dgm:cxn modelId="{5415253E-4D40-4A1D-965C-AB87025BFC7B}" type="presParOf" srcId="{C7C2C930-E36B-4098-89EE-C3584179A025}" destId="{2F3DBDB1-1B11-4432-8968-6C9910FA9564}" srcOrd="0" destOrd="0" presId="urn:microsoft.com/office/officeart/2018/2/layout/IconLabelList"/>
    <dgm:cxn modelId="{F677177C-0E81-4195-916B-4C87A4B93753}" type="presParOf" srcId="{C7C2C930-E36B-4098-89EE-C3584179A025}" destId="{189EB547-72E6-41E0-B104-9D4148BEE559}" srcOrd="1" destOrd="0" presId="urn:microsoft.com/office/officeart/2018/2/layout/IconLabelList"/>
    <dgm:cxn modelId="{BB8619E3-F63D-4B6C-9DB8-86821B78E509}" type="presParOf" srcId="{C7C2C930-E36B-4098-89EE-C3584179A025}" destId="{D251D52E-2E77-43B4-A6C8-0E72B2FF86E0}" srcOrd="2" destOrd="0" presId="urn:microsoft.com/office/officeart/2018/2/layout/IconLabelList"/>
    <dgm:cxn modelId="{179F4951-0C39-4258-B3DA-574FF64F070A}" type="presParOf" srcId="{8288E78F-724E-4C17-8362-B2B4C80CF6B8}" destId="{58446855-B090-4BE5-81A5-C02B8BD0C476}" srcOrd="3" destOrd="0" presId="urn:microsoft.com/office/officeart/2018/2/layout/IconLabelList"/>
    <dgm:cxn modelId="{09D00B91-BB76-4E25-B855-B2DF5A397E1C}" type="presParOf" srcId="{8288E78F-724E-4C17-8362-B2B4C80CF6B8}" destId="{F34953FF-2ADC-4747-9EBC-30F406EF808B}" srcOrd="4" destOrd="0" presId="urn:microsoft.com/office/officeart/2018/2/layout/IconLabelList"/>
    <dgm:cxn modelId="{001761BA-B3AB-42A4-AF8B-C6D15F877B8D}" type="presParOf" srcId="{F34953FF-2ADC-4747-9EBC-30F406EF808B}" destId="{F1D5B2D7-E346-46FB-B9DC-E835AA93372F}" srcOrd="0" destOrd="0" presId="urn:microsoft.com/office/officeart/2018/2/layout/IconLabelList"/>
    <dgm:cxn modelId="{29A587A4-7D66-4FF3-93AE-B5A1A1872CF5}" type="presParOf" srcId="{F34953FF-2ADC-4747-9EBC-30F406EF808B}" destId="{7F6184FE-509D-4165-8C99-2A94C4652FDB}" srcOrd="1" destOrd="0" presId="urn:microsoft.com/office/officeart/2018/2/layout/IconLabelList"/>
    <dgm:cxn modelId="{DC705F8C-B1EA-4626-8F3B-D4C325E2A2FB}" type="presParOf" srcId="{F34953FF-2ADC-4747-9EBC-30F406EF808B}" destId="{B23D6008-686C-4F0E-B212-827B2A645F5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538628-F081-445E-B95C-1CA839BBB2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27BE239-817E-4C1A-AB63-9FD2E3DB0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Copy of React (or any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3</a:t>
          </a:r>
          <a:r>
            <a:rPr lang="en-US" baseline="30000" dirty="0">
              <a:latin typeface="Calibri" panose="020F0502020204030204" pitchFamily="34" charset="0"/>
              <a:cs typeface="Calibri" panose="020F0502020204030204" pitchFamily="34" charset="0"/>
            </a:rPr>
            <a:t>rd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/>
            <a:t>party) library will be loaded with each component</a:t>
          </a:r>
        </a:p>
      </dgm:t>
    </dgm:pt>
    <dgm:pt modelId="{1B7A8CCA-4087-4603-8B56-82112FE5E639}" type="parTrans" cxnId="{234C7247-968A-42B9-B098-64E62300A13B}">
      <dgm:prSet/>
      <dgm:spPr/>
      <dgm:t>
        <a:bodyPr/>
        <a:lstStyle/>
        <a:p>
          <a:endParaRPr lang="en-US"/>
        </a:p>
      </dgm:t>
    </dgm:pt>
    <dgm:pt modelId="{EDBEEC22-E041-4E86-95A8-38A1A113A9DF}" type="sibTrans" cxnId="{234C7247-968A-42B9-B098-64E62300A13B}">
      <dgm:prSet/>
      <dgm:spPr/>
      <dgm:t>
        <a:bodyPr/>
        <a:lstStyle/>
        <a:p>
          <a:endParaRPr lang="en-US"/>
        </a:p>
      </dgm:t>
    </dgm:pt>
    <dgm:pt modelId="{536632DA-0A0A-4E88-BF00-82A45E525E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out of the box support for JSX and TSX</a:t>
          </a:r>
          <a:endParaRPr lang="uk-UA" dirty="0"/>
        </a:p>
      </dgm:t>
    </dgm:pt>
    <dgm:pt modelId="{7D3B25BA-7933-4548-A336-6837CDA4DD8A}" type="parTrans" cxnId="{5A81D0F9-30F8-4EA0-94C1-6A137717C98D}">
      <dgm:prSet/>
      <dgm:spPr/>
      <dgm:t>
        <a:bodyPr/>
        <a:lstStyle/>
        <a:p>
          <a:endParaRPr lang="uk-UA"/>
        </a:p>
      </dgm:t>
    </dgm:pt>
    <dgm:pt modelId="{CADFEBFC-6F96-41C5-8C64-5AC1A9372CC8}" type="sibTrans" cxnId="{5A81D0F9-30F8-4EA0-94C1-6A137717C98D}">
      <dgm:prSet/>
      <dgm:spPr/>
      <dgm:t>
        <a:bodyPr/>
        <a:lstStyle/>
        <a:p>
          <a:endParaRPr lang="uk-UA"/>
        </a:p>
      </dgm:t>
    </dgm:pt>
    <dgm:pt modelId="{D2F3D3F9-6A11-487B-B31B-EF5A3349E5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Calling one component from another is not supported</a:t>
          </a:r>
          <a:endParaRPr lang="uk-UA" dirty="0"/>
        </a:p>
      </dgm:t>
    </dgm:pt>
    <dgm:pt modelId="{9AD6257B-A3B2-49D4-B51B-64C59B635B3C}" type="parTrans" cxnId="{C9A27C21-83CA-43F9-BF42-8B4E7BB92A3E}">
      <dgm:prSet/>
      <dgm:spPr/>
      <dgm:t>
        <a:bodyPr/>
        <a:lstStyle/>
        <a:p>
          <a:endParaRPr lang="uk-UA"/>
        </a:p>
      </dgm:t>
    </dgm:pt>
    <dgm:pt modelId="{59AE3B22-EC73-404D-9880-F69077B08C45}" type="sibTrans" cxnId="{C9A27C21-83CA-43F9-BF42-8B4E7BB92A3E}">
      <dgm:prSet/>
      <dgm:spPr/>
      <dgm:t>
        <a:bodyPr/>
        <a:lstStyle/>
        <a:p>
          <a:endParaRPr lang="uk-UA"/>
        </a:p>
      </dgm:t>
    </dgm:pt>
    <dgm:pt modelId="{371EA513-92DF-4301-9A91-C24AEE6FB4F5}" type="pres">
      <dgm:prSet presAssocID="{D0538628-F081-445E-B95C-1CA839BBB2F7}" presName="root" presStyleCnt="0">
        <dgm:presLayoutVars>
          <dgm:dir/>
          <dgm:resizeHandles val="exact"/>
        </dgm:presLayoutVars>
      </dgm:prSet>
      <dgm:spPr/>
    </dgm:pt>
    <dgm:pt modelId="{5337ECAE-39BA-42F3-AB5E-D5B36836DD93}" type="pres">
      <dgm:prSet presAssocID="{027BE239-817E-4C1A-AB63-9FD2E3DB0837}" presName="compNode" presStyleCnt="0"/>
      <dgm:spPr/>
    </dgm:pt>
    <dgm:pt modelId="{0661B424-7646-4EAE-A3A1-9252D740244B}" type="pres">
      <dgm:prSet presAssocID="{027BE239-817E-4C1A-AB63-9FD2E3DB0837}" presName="bgRect" presStyleLbl="bgShp" presStyleIdx="0" presStyleCnt="3"/>
      <dgm:spPr/>
    </dgm:pt>
    <dgm:pt modelId="{E15A6680-C5E7-443C-AFB8-F68E68ED6DA5}" type="pres">
      <dgm:prSet presAssocID="{027BE239-817E-4C1A-AB63-9FD2E3DB08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Зображення"/>
        </a:ext>
      </dgm:extLst>
    </dgm:pt>
    <dgm:pt modelId="{14CAA547-EF66-46AB-82A2-7D6620757B15}" type="pres">
      <dgm:prSet presAssocID="{027BE239-817E-4C1A-AB63-9FD2E3DB0837}" presName="spaceRect" presStyleCnt="0"/>
      <dgm:spPr/>
    </dgm:pt>
    <dgm:pt modelId="{76552712-F7F0-40DD-82FD-3BEB4FD43D6B}" type="pres">
      <dgm:prSet presAssocID="{027BE239-817E-4C1A-AB63-9FD2E3DB0837}" presName="parTx" presStyleLbl="revTx" presStyleIdx="0" presStyleCnt="3">
        <dgm:presLayoutVars>
          <dgm:chMax val="0"/>
          <dgm:chPref val="0"/>
        </dgm:presLayoutVars>
      </dgm:prSet>
      <dgm:spPr/>
    </dgm:pt>
    <dgm:pt modelId="{3409F26A-D122-4F41-A596-5A65C3B12F35}" type="pres">
      <dgm:prSet presAssocID="{EDBEEC22-E041-4E86-95A8-38A1A113A9DF}" presName="sibTrans" presStyleCnt="0"/>
      <dgm:spPr/>
    </dgm:pt>
    <dgm:pt modelId="{3F14ECF7-EAD9-4877-A9F6-E0D71DE0E6B3}" type="pres">
      <dgm:prSet presAssocID="{536632DA-0A0A-4E88-BF00-82A45E525E33}" presName="compNode" presStyleCnt="0"/>
      <dgm:spPr/>
    </dgm:pt>
    <dgm:pt modelId="{96CE8B1E-D344-488D-994A-8D166DC5B032}" type="pres">
      <dgm:prSet presAssocID="{536632DA-0A0A-4E88-BF00-82A45E525E33}" presName="bgRect" presStyleLbl="bgShp" presStyleIdx="1" presStyleCnt="3"/>
      <dgm:spPr/>
    </dgm:pt>
    <dgm:pt modelId="{90B7CA18-F233-4C7A-991E-17449A17685A}" type="pres">
      <dgm:prSet presAssocID="{536632DA-0A0A-4E88-BF00-82A45E525E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Знаряддя"/>
        </a:ext>
      </dgm:extLst>
    </dgm:pt>
    <dgm:pt modelId="{21DD6D58-D489-4EA9-BC31-CAD42E676D6F}" type="pres">
      <dgm:prSet presAssocID="{536632DA-0A0A-4E88-BF00-82A45E525E33}" presName="spaceRect" presStyleCnt="0"/>
      <dgm:spPr/>
    </dgm:pt>
    <dgm:pt modelId="{8753836A-FA6B-4144-B24B-28512D52CE40}" type="pres">
      <dgm:prSet presAssocID="{536632DA-0A0A-4E88-BF00-82A45E525E33}" presName="parTx" presStyleLbl="revTx" presStyleIdx="1" presStyleCnt="3">
        <dgm:presLayoutVars>
          <dgm:chMax val="0"/>
          <dgm:chPref val="0"/>
        </dgm:presLayoutVars>
      </dgm:prSet>
      <dgm:spPr/>
    </dgm:pt>
    <dgm:pt modelId="{F16B1988-C660-4308-A533-6862F9AD1239}" type="pres">
      <dgm:prSet presAssocID="{CADFEBFC-6F96-41C5-8C64-5AC1A9372CC8}" presName="sibTrans" presStyleCnt="0"/>
      <dgm:spPr/>
    </dgm:pt>
    <dgm:pt modelId="{2FA431E8-71CF-4001-9303-25593C07D63C}" type="pres">
      <dgm:prSet presAssocID="{D2F3D3F9-6A11-487B-B31B-EF5A3349E5B2}" presName="compNode" presStyleCnt="0"/>
      <dgm:spPr/>
    </dgm:pt>
    <dgm:pt modelId="{69615C9C-72BB-4455-87D6-04E1641CBF97}" type="pres">
      <dgm:prSet presAssocID="{D2F3D3F9-6A11-487B-B31B-EF5A3349E5B2}" presName="bgRect" presStyleLbl="bgShp" presStyleIdx="2" presStyleCnt="3"/>
      <dgm:spPr/>
    </dgm:pt>
    <dgm:pt modelId="{0B6A84CC-A6F7-4112-B36D-8756E00D7E47}" type="pres">
      <dgm:prSet presAssocID="{D2F3D3F9-6A11-487B-B31B-EF5A3349E5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Мережа"/>
        </a:ext>
      </dgm:extLst>
    </dgm:pt>
    <dgm:pt modelId="{5855C903-FBB1-46EE-8666-AEF6265654B6}" type="pres">
      <dgm:prSet presAssocID="{D2F3D3F9-6A11-487B-B31B-EF5A3349E5B2}" presName="spaceRect" presStyleCnt="0"/>
      <dgm:spPr/>
    </dgm:pt>
    <dgm:pt modelId="{88E42D34-4B8B-4934-B945-5D81756B398C}" type="pres">
      <dgm:prSet presAssocID="{D2F3D3F9-6A11-487B-B31B-EF5A3349E5B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9A27C21-83CA-43F9-BF42-8B4E7BB92A3E}" srcId="{D0538628-F081-445E-B95C-1CA839BBB2F7}" destId="{D2F3D3F9-6A11-487B-B31B-EF5A3349E5B2}" srcOrd="2" destOrd="0" parTransId="{9AD6257B-A3B2-49D4-B51B-64C59B635B3C}" sibTransId="{59AE3B22-EC73-404D-9880-F69077B08C45}"/>
    <dgm:cxn modelId="{5611A033-CBDC-4491-8AB9-0FD09128F5A5}" type="presOf" srcId="{536632DA-0A0A-4E88-BF00-82A45E525E33}" destId="{8753836A-FA6B-4144-B24B-28512D52CE40}" srcOrd="0" destOrd="0" presId="urn:microsoft.com/office/officeart/2018/2/layout/IconVerticalSolidList"/>
    <dgm:cxn modelId="{234C7247-968A-42B9-B098-64E62300A13B}" srcId="{D0538628-F081-445E-B95C-1CA839BBB2F7}" destId="{027BE239-817E-4C1A-AB63-9FD2E3DB0837}" srcOrd="0" destOrd="0" parTransId="{1B7A8CCA-4087-4603-8B56-82112FE5E639}" sibTransId="{EDBEEC22-E041-4E86-95A8-38A1A113A9DF}"/>
    <dgm:cxn modelId="{84E53D7A-BF83-4958-99EF-3B3D016F90A6}" type="presOf" srcId="{027BE239-817E-4C1A-AB63-9FD2E3DB0837}" destId="{76552712-F7F0-40DD-82FD-3BEB4FD43D6B}" srcOrd="0" destOrd="0" presId="urn:microsoft.com/office/officeart/2018/2/layout/IconVerticalSolidList"/>
    <dgm:cxn modelId="{AFFE98C7-0F0A-430A-97B7-895F99F456DF}" type="presOf" srcId="{D2F3D3F9-6A11-487B-B31B-EF5A3349E5B2}" destId="{88E42D34-4B8B-4934-B945-5D81756B398C}" srcOrd="0" destOrd="0" presId="urn:microsoft.com/office/officeart/2018/2/layout/IconVerticalSolidList"/>
    <dgm:cxn modelId="{55A5E1D4-738A-4862-B26A-98B8C2343E0E}" type="presOf" srcId="{D0538628-F081-445E-B95C-1CA839BBB2F7}" destId="{371EA513-92DF-4301-9A91-C24AEE6FB4F5}" srcOrd="0" destOrd="0" presId="urn:microsoft.com/office/officeart/2018/2/layout/IconVerticalSolidList"/>
    <dgm:cxn modelId="{5A81D0F9-30F8-4EA0-94C1-6A137717C98D}" srcId="{D0538628-F081-445E-B95C-1CA839BBB2F7}" destId="{536632DA-0A0A-4E88-BF00-82A45E525E33}" srcOrd="1" destOrd="0" parTransId="{7D3B25BA-7933-4548-A336-6837CDA4DD8A}" sibTransId="{CADFEBFC-6F96-41C5-8C64-5AC1A9372CC8}"/>
    <dgm:cxn modelId="{BCCE3213-D9F6-41E0-8409-D823D97AF361}" type="presParOf" srcId="{371EA513-92DF-4301-9A91-C24AEE6FB4F5}" destId="{5337ECAE-39BA-42F3-AB5E-D5B36836DD93}" srcOrd="0" destOrd="0" presId="urn:microsoft.com/office/officeart/2018/2/layout/IconVerticalSolidList"/>
    <dgm:cxn modelId="{0EE1AD3A-DF53-4E96-A799-133CFE584734}" type="presParOf" srcId="{5337ECAE-39BA-42F3-AB5E-D5B36836DD93}" destId="{0661B424-7646-4EAE-A3A1-9252D740244B}" srcOrd="0" destOrd="0" presId="urn:microsoft.com/office/officeart/2018/2/layout/IconVerticalSolidList"/>
    <dgm:cxn modelId="{8BE427BE-B7CC-4AEE-9866-8E2D4A3A51F8}" type="presParOf" srcId="{5337ECAE-39BA-42F3-AB5E-D5B36836DD93}" destId="{E15A6680-C5E7-443C-AFB8-F68E68ED6DA5}" srcOrd="1" destOrd="0" presId="urn:microsoft.com/office/officeart/2018/2/layout/IconVerticalSolidList"/>
    <dgm:cxn modelId="{E81B0D49-6103-4BBF-A369-C772C97FB3BF}" type="presParOf" srcId="{5337ECAE-39BA-42F3-AB5E-D5B36836DD93}" destId="{14CAA547-EF66-46AB-82A2-7D6620757B15}" srcOrd="2" destOrd="0" presId="urn:microsoft.com/office/officeart/2018/2/layout/IconVerticalSolidList"/>
    <dgm:cxn modelId="{4828029E-3F94-4314-9C32-F430893D7EFC}" type="presParOf" srcId="{5337ECAE-39BA-42F3-AB5E-D5B36836DD93}" destId="{76552712-F7F0-40DD-82FD-3BEB4FD43D6B}" srcOrd="3" destOrd="0" presId="urn:microsoft.com/office/officeart/2018/2/layout/IconVerticalSolidList"/>
    <dgm:cxn modelId="{068D38D1-77A9-477A-AB8F-DF9614E0382B}" type="presParOf" srcId="{371EA513-92DF-4301-9A91-C24AEE6FB4F5}" destId="{3409F26A-D122-4F41-A596-5A65C3B12F35}" srcOrd="1" destOrd="0" presId="urn:microsoft.com/office/officeart/2018/2/layout/IconVerticalSolidList"/>
    <dgm:cxn modelId="{7E981327-CE0F-4CAD-B19C-ED90D6E26AD9}" type="presParOf" srcId="{371EA513-92DF-4301-9A91-C24AEE6FB4F5}" destId="{3F14ECF7-EAD9-4877-A9F6-E0D71DE0E6B3}" srcOrd="2" destOrd="0" presId="urn:microsoft.com/office/officeart/2018/2/layout/IconVerticalSolidList"/>
    <dgm:cxn modelId="{7160B1BC-DABD-478B-85F7-B88F66104FFD}" type="presParOf" srcId="{3F14ECF7-EAD9-4877-A9F6-E0D71DE0E6B3}" destId="{96CE8B1E-D344-488D-994A-8D166DC5B032}" srcOrd="0" destOrd="0" presId="urn:microsoft.com/office/officeart/2018/2/layout/IconVerticalSolidList"/>
    <dgm:cxn modelId="{EB73CC78-AC25-4780-AB5A-516EA099A6E1}" type="presParOf" srcId="{3F14ECF7-EAD9-4877-A9F6-E0D71DE0E6B3}" destId="{90B7CA18-F233-4C7A-991E-17449A17685A}" srcOrd="1" destOrd="0" presId="urn:microsoft.com/office/officeart/2018/2/layout/IconVerticalSolidList"/>
    <dgm:cxn modelId="{4C4CA71D-8CB2-45FE-B5C7-4D0B52BD62D8}" type="presParOf" srcId="{3F14ECF7-EAD9-4877-A9F6-E0D71DE0E6B3}" destId="{21DD6D58-D489-4EA9-BC31-CAD42E676D6F}" srcOrd="2" destOrd="0" presId="urn:microsoft.com/office/officeart/2018/2/layout/IconVerticalSolidList"/>
    <dgm:cxn modelId="{A82F1BF8-FA23-4695-AE30-33A484A98B1B}" type="presParOf" srcId="{3F14ECF7-EAD9-4877-A9F6-E0D71DE0E6B3}" destId="{8753836A-FA6B-4144-B24B-28512D52CE40}" srcOrd="3" destOrd="0" presId="urn:microsoft.com/office/officeart/2018/2/layout/IconVerticalSolidList"/>
    <dgm:cxn modelId="{06E4DB6B-D380-48A6-9CD0-F62C6C045EED}" type="presParOf" srcId="{371EA513-92DF-4301-9A91-C24AEE6FB4F5}" destId="{F16B1988-C660-4308-A533-6862F9AD1239}" srcOrd="3" destOrd="0" presId="urn:microsoft.com/office/officeart/2018/2/layout/IconVerticalSolidList"/>
    <dgm:cxn modelId="{913C4B67-DA92-4A3B-9D8C-64DC951D0208}" type="presParOf" srcId="{371EA513-92DF-4301-9A91-C24AEE6FB4F5}" destId="{2FA431E8-71CF-4001-9303-25593C07D63C}" srcOrd="4" destOrd="0" presId="urn:microsoft.com/office/officeart/2018/2/layout/IconVerticalSolidList"/>
    <dgm:cxn modelId="{B1D76570-7488-43D8-B685-3535EBC1A6C7}" type="presParOf" srcId="{2FA431E8-71CF-4001-9303-25593C07D63C}" destId="{69615C9C-72BB-4455-87D6-04E1641CBF97}" srcOrd="0" destOrd="0" presId="urn:microsoft.com/office/officeart/2018/2/layout/IconVerticalSolidList"/>
    <dgm:cxn modelId="{F0ED19BE-E148-41E0-B4C7-67E8420F079F}" type="presParOf" srcId="{2FA431E8-71CF-4001-9303-25593C07D63C}" destId="{0B6A84CC-A6F7-4112-B36D-8756E00D7E47}" srcOrd="1" destOrd="0" presId="urn:microsoft.com/office/officeart/2018/2/layout/IconVerticalSolidList"/>
    <dgm:cxn modelId="{75F3CA99-2C06-4E77-838E-0978C9F5FBD4}" type="presParOf" srcId="{2FA431E8-71CF-4001-9303-25593C07D63C}" destId="{5855C903-FBB1-46EE-8666-AEF6265654B6}" srcOrd="2" destOrd="0" presId="urn:microsoft.com/office/officeart/2018/2/layout/IconVerticalSolidList"/>
    <dgm:cxn modelId="{C480B254-679E-4FF3-835D-333188C76620}" type="presParOf" srcId="{2FA431E8-71CF-4001-9303-25593C07D63C}" destId="{88E42D34-4B8B-4934-B945-5D81756B39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1B424-7646-4EAE-A3A1-9252D740244B}">
      <dsp:nvSpPr>
        <dsp:cNvPr id="0" name=""/>
        <dsp:cNvSpPr/>
      </dsp:nvSpPr>
      <dsp:spPr>
        <a:xfrm>
          <a:off x="0" y="3246"/>
          <a:ext cx="8465947" cy="6914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A6680-C5E7-443C-AFB8-F68E68ED6DA5}">
      <dsp:nvSpPr>
        <dsp:cNvPr id="0" name=""/>
        <dsp:cNvSpPr/>
      </dsp:nvSpPr>
      <dsp:spPr>
        <a:xfrm>
          <a:off x="209153" y="158814"/>
          <a:ext cx="380278" cy="380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52712-F7F0-40DD-82FD-3BEB4FD43D6B}">
      <dsp:nvSpPr>
        <dsp:cNvPr id="0" name=""/>
        <dsp:cNvSpPr/>
      </dsp:nvSpPr>
      <dsp:spPr>
        <a:xfrm>
          <a:off x="798584" y="3246"/>
          <a:ext cx="7667362" cy="691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75" tIns="73175" rIns="73175" bIns="731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Support of modern web practices</a:t>
          </a:r>
        </a:p>
      </dsp:txBody>
      <dsp:txXfrm>
        <a:off x="798584" y="3246"/>
        <a:ext cx="7667362" cy="691415"/>
      </dsp:txXfrm>
    </dsp:sp>
    <dsp:sp modelId="{96CE8B1E-D344-488D-994A-8D166DC5B032}">
      <dsp:nvSpPr>
        <dsp:cNvPr id="0" name=""/>
        <dsp:cNvSpPr/>
      </dsp:nvSpPr>
      <dsp:spPr>
        <a:xfrm>
          <a:off x="0" y="867515"/>
          <a:ext cx="8465947" cy="6914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7CA18-F233-4C7A-991E-17449A17685A}">
      <dsp:nvSpPr>
        <dsp:cNvPr id="0" name=""/>
        <dsp:cNvSpPr/>
      </dsp:nvSpPr>
      <dsp:spPr>
        <a:xfrm>
          <a:off x="209153" y="1023083"/>
          <a:ext cx="380278" cy="380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3836A-FA6B-4144-B24B-28512D52CE40}">
      <dsp:nvSpPr>
        <dsp:cNvPr id="0" name=""/>
        <dsp:cNvSpPr/>
      </dsp:nvSpPr>
      <dsp:spPr>
        <a:xfrm>
          <a:off x="798584" y="867515"/>
          <a:ext cx="7667362" cy="691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75" tIns="73175" rIns="73175" bIns="731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Access to rich set of APIs</a:t>
          </a:r>
          <a:endParaRPr lang="uk-UA" sz="1900" kern="1200" dirty="0"/>
        </a:p>
      </dsp:txBody>
      <dsp:txXfrm>
        <a:off x="798584" y="867515"/>
        <a:ext cx="7667362" cy="691415"/>
      </dsp:txXfrm>
    </dsp:sp>
    <dsp:sp modelId="{F53B2189-2D16-47AC-83F3-FC44AA6B0BDA}">
      <dsp:nvSpPr>
        <dsp:cNvPr id="0" name=""/>
        <dsp:cNvSpPr/>
      </dsp:nvSpPr>
      <dsp:spPr>
        <a:xfrm>
          <a:off x="0" y="1731783"/>
          <a:ext cx="8465947" cy="6914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6F1ED-E196-4A71-A138-B3017327A973}">
      <dsp:nvSpPr>
        <dsp:cNvPr id="0" name=""/>
        <dsp:cNvSpPr/>
      </dsp:nvSpPr>
      <dsp:spPr>
        <a:xfrm>
          <a:off x="209153" y="1887352"/>
          <a:ext cx="380278" cy="380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558DA-64B3-4259-A7C7-7E1C11D3FB7E}">
      <dsp:nvSpPr>
        <dsp:cNvPr id="0" name=""/>
        <dsp:cNvSpPr/>
      </dsp:nvSpPr>
      <dsp:spPr>
        <a:xfrm>
          <a:off x="798584" y="1731783"/>
          <a:ext cx="7667362" cy="691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75" tIns="73175" rIns="73175" bIns="731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Reusability</a:t>
          </a:r>
        </a:p>
      </dsp:txBody>
      <dsp:txXfrm>
        <a:off x="798584" y="1731783"/>
        <a:ext cx="7667362" cy="691415"/>
      </dsp:txXfrm>
    </dsp:sp>
    <dsp:sp modelId="{F191252E-C9EC-44D7-9F46-8DB8D94C4587}">
      <dsp:nvSpPr>
        <dsp:cNvPr id="0" name=""/>
        <dsp:cNvSpPr/>
      </dsp:nvSpPr>
      <dsp:spPr>
        <a:xfrm>
          <a:off x="0" y="2596052"/>
          <a:ext cx="8465947" cy="6914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A45A4-5E21-4787-BA29-8815BD0A500C}">
      <dsp:nvSpPr>
        <dsp:cNvPr id="0" name=""/>
        <dsp:cNvSpPr/>
      </dsp:nvSpPr>
      <dsp:spPr>
        <a:xfrm>
          <a:off x="209153" y="2751621"/>
          <a:ext cx="380278" cy="3802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6D224-C622-47AE-9807-552F369C3A83}">
      <dsp:nvSpPr>
        <dsp:cNvPr id="0" name=""/>
        <dsp:cNvSpPr/>
      </dsp:nvSpPr>
      <dsp:spPr>
        <a:xfrm>
          <a:off x="798584" y="2596052"/>
          <a:ext cx="7667362" cy="691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75" tIns="73175" rIns="73175" bIns="731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Optimized for performance </a:t>
          </a:r>
        </a:p>
      </dsp:txBody>
      <dsp:txXfrm>
        <a:off x="798584" y="2596052"/>
        <a:ext cx="7667362" cy="691415"/>
      </dsp:txXfrm>
    </dsp:sp>
    <dsp:sp modelId="{838AE1BB-512A-4487-BB00-6E39C1E03CBD}">
      <dsp:nvSpPr>
        <dsp:cNvPr id="0" name=""/>
        <dsp:cNvSpPr/>
      </dsp:nvSpPr>
      <dsp:spPr>
        <a:xfrm>
          <a:off x="0" y="3460321"/>
          <a:ext cx="8465947" cy="6914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527B85-4AAF-4B88-A3D6-A97BAFDA6573}">
      <dsp:nvSpPr>
        <dsp:cNvPr id="0" name=""/>
        <dsp:cNvSpPr/>
      </dsp:nvSpPr>
      <dsp:spPr>
        <a:xfrm>
          <a:off x="209153" y="3615890"/>
          <a:ext cx="380278" cy="3802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109F2-B8DF-42E5-9A9C-7FBC5D6711E2}">
      <dsp:nvSpPr>
        <dsp:cNvPr id="0" name=""/>
        <dsp:cNvSpPr/>
      </dsp:nvSpPr>
      <dsp:spPr>
        <a:xfrm>
          <a:off x="798584" y="3460321"/>
          <a:ext cx="7667362" cy="691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75" tIns="73175" rIns="73175" bIns="731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Modern tooling (CLI)</a:t>
          </a:r>
          <a:endParaRPr lang="uk-UA" sz="1900" kern="1200" dirty="0"/>
        </a:p>
      </dsp:txBody>
      <dsp:txXfrm>
        <a:off x="798584" y="3460321"/>
        <a:ext cx="7667362" cy="691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DBD62-6A72-4BEE-BE05-518B0888E7C9}">
      <dsp:nvSpPr>
        <dsp:cNvPr id="0" name=""/>
        <dsp:cNvSpPr/>
      </dsp:nvSpPr>
      <dsp:spPr>
        <a:xfrm>
          <a:off x="0" y="2118"/>
          <a:ext cx="6492875" cy="10739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BA94C-6ECB-4B9D-889A-71BED5049FAE}">
      <dsp:nvSpPr>
        <dsp:cNvPr id="0" name=""/>
        <dsp:cNvSpPr/>
      </dsp:nvSpPr>
      <dsp:spPr>
        <a:xfrm>
          <a:off x="324863" y="243752"/>
          <a:ext cx="590660" cy="590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499CE-C8C5-4A05-BB7F-5303F226E116}">
      <dsp:nvSpPr>
        <dsp:cNvPr id="0" name=""/>
        <dsp:cNvSpPr/>
      </dsp:nvSpPr>
      <dsp:spPr>
        <a:xfrm>
          <a:off x="1240387" y="2118"/>
          <a:ext cx="5252487" cy="1073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57" tIns="113657" rIns="113657" bIns="113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Maplytics by Inogic</a:t>
          </a:r>
        </a:p>
      </dsp:txBody>
      <dsp:txXfrm>
        <a:off x="1240387" y="2118"/>
        <a:ext cx="5252487" cy="1073928"/>
      </dsp:txXfrm>
    </dsp:sp>
    <dsp:sp modelId="{CC4CC86A-9414-4639-A93F-835FA98C8FDB}">
      <dsp:nvSpPr>
        <dsp:cNvPr id="0" name=""/>
        <dsp:cNvSpPr/>
      </dsp:nvSpPr>
      <dsp:spPr>
        <a:xfrm>
          <a:off x="0" y="1344530"/>
          <a:ext cx="6492875" cy="10739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C92A8-DEA3-4067-AEE0-8B35EAE68148}">
      <dsp:nvSpPr>
        <dsp:cNvPr id="0" name=""/>
        <dsp:cNvSpPr/>
      </dsp:nvSpPr>
      <dsp:spPr>
        <a:xfrm>
          <a:off x="324863" y="1586164"/>
          <a:ext cx="590660" cy="590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7367E-843C-42AB-92D9-8CC1C6497E8F}">
      <dsp:nvSpPr>
        <dsp:cNvPr id="0" name=""/>
        <dsp:cNvSpPr/>
      </dsp:nvSpPr>
      <dsp:spPr>
        <a:xfrm>
          <a:off x="1240387" y="1344530"/>
          <a:ext cx="5252487" cy="1073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57" tIns="113657" rIns="113657" bIns="113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Map My Relationships by Inogic</a:t>
          </a:r>
        </a:p>
      </dsp:txBody>
      <dsp:txXfrm>
        <a:off x="1240387" y="1344530"/>
        <a:ext cx="5252487" cy="1073928"/>
      </dsp:txXfrm>
    </dsp:sp>
    <dsp:sp modelId="{0BF5ED18-5DFA-4595-B570-A412E93B4384}">
      <dsp:nvSpPr>
        <dsp:cNvPr id="0" name=""/>
        <dsp:cNvSpPr/>
      </dsp:nvSpPr>
      <dsp:spPr>
        <a:xfrm>
          <a:off x="0" y="2686941"/>
          <a:ext cx="6492875" cy="10739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BE9BF-0D44-45A6-9EB8-A0768C97D9B3}">
      <dsp:nvSpPr>
        <dsp:cNvPr id="0" name=""/>
        <dsp:cNvSpPr/>
      </dsp:nvSpPr>
      <dsp:spPr>
        <a:xfrm>
          <a:off x="324863" y="2928575"/>
          <a:ext cx="590660" cy="590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DC8FD-E033-4FAE-9EAE-9FD6F23DE7EE}">
      <dsp:nvSpPr>
        <dsp:cNvPr id="0" name=""/>
        <dsp:cNvSpPr/>
      </dsp:nvSpPr>
      <dsp:spPr>
        <a:xfrm>
          <a:off x="1240387" y="2686941"/>
          <a:ext cx="5252487" cy="1073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57" tIns="113657" rIns="113657" bIns="113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Kanban Board by Inogic</a:t>
          </a:r>
        </a:p>
      </dsp:txBody>
      <dsp:txXfrm>
        <a:off x="1240387" y="2686941"/>
        <a:ext cx="5252487" cy="1073928"/>
      </dsp:txXfrm>
    </dsp:sp>
    <dsp:sp modelId="{052794B2-0A1D-4DB3-9CAB-DD9E0ED8A458}">
      <dsp:nvSpPr>
        <dsp:cNvPr id="0" name=""/>
        <dsp:cNvSpPr/>
      </dsp:nvSpPr>
      <dsp:spPr>
        <a:xfrm>
          <a:off x="0" y="4029352"/>
          <a:ext cx="6492875" cy="107392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879C4-1B63-4C47-904B-C128E3C7F19F}">
      <dsp:nvSpPr>
        <dsp:cNvPr id="0" name=""/>
        <dsp:cNvSpPr/>
      </dsp:nvSpPr>
      <dsp:spPr>
        <a:xfrm>
          <a:off x="324863" y="4270986"/>
          <a:ext cx="590660" cy="590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935E6-82F5-4AAF-8C0A-E267FA1B8EC4}">
      <dsp:nvSpPr>
        <dsp:cNvPr id="0" name=""/>
        <dsp:cNvSpPr/>
      </dsp:nvSpPr>
      <dsp:spPr>
        <a:xfrm>
          <a:off x="1240387" y="4029352"/>
          <a:ext cx="5252487" cy="1073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57" tIns="113657" rIns="113657" bIns="113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SalesSpark</a:t>
          </a:r>
          <a:endParaRPr lang="en-US" sz="2200" kern="1200" dirty="0"/>
        </a:p>
      </dsp:txBody>
      <dsp:txXfrm>
        <a:off x="1240387" y="4029352"/>
        <a:ext cx="5252487" cy="10739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183CF-F5CE-4680-A48F-404CE8C6B587}">
      <dsp:nvSpPr>
        <dsp:cNvPr id="0" name=""/>
        <dsp:cNvSpPr/>
      </dsp:nvSpPr>
      <dsp:spPr>
        <a:xfrm>
          <a:off x="0" y="31908"/>
          <a:ext cx="9742319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init()</a:t>
          </a:r>
        </a:p>
      </dsp:txBody>
      <dsp:txXfrm>
        <a:off x="33955" y="65863"/>
        <a:ext cx="9674409" cy="627655"/>
      </dsp:txXfrm>
    </dsp:sp>
    <dsp:sp modelId="{5B5837A6-FDFC-4D67-8E07-7081BB2E8BFB}">
      <dsp:nvSpPr>
        <dsp:cNvPr id="0" name=""/>
        <dsp:cNvSpPr/>
      </dsp:nvSpPr>
      <dsp:spPr>
        <a:xfrm>
          <a:off x="0" y="810993"/>
          <a:ext cx="9742319" cy="695565"/>
        </a:xfrm>
        <a:prstGeom prst="roundRect">
          <a:avLst/>
        </a:prstGeom>
        <a:solidFill>
          <a:schemeClr val="accent2">
            <a:hueOff val="660223"/>
            <a:satOff val="576"/>
            <a:lumOff val="111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updateView()</a:t>
          </a:r>
        </a:p>
      </dsp:txBody>
      <dsp:txXfrm>
        <a:off x="33955" y="844948"/>
        <a:ext cx="9674409" cy="627655"/>
      </dsp:txXfrm>
    </dsp:sp>
    <dsp:sp modelId="{9E29C234-5538-4A70-9DE4-451DB889FEC9}">
      <dsp:nvSpPr>
        <dsp:cNvPr id="0" name=""/>
        <dsp:cNvSpPr/>
      </dsp:nvSpPr>
      <dsp:spPr>
        <a:xfrm>
          <a:off x="0" y="1590078"/>
          <a:ext cx="9742319" cy="695565"/>
        </a:xfrm>
        <a:prstGeom prst="roundRect">
          <a:avLst/>
        </a:prstGeom>
        <a:solidFill>
          <a:schemeClr val="accent2">
            <a:hueOff val="1320446"/>
            <a:satOff val="1151"/>
            <a:lumOff val="222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destroy()</a:t>
          </a:r>
        </a:p>
      </dsp:txBody>
      <dsp:txXfrm>
        <a:off x="33955" y="1624033"/>
        <a:ext cx="9674409" cy="627655"/>
      </dsp:txXfrm>
    </dsp:sp>
    <dsp:sp modelId="{30E3E7D1-87D3-4A99-A54C-EC904872EE84}">
      <dsp:nvSpPr>
        <dsp:cNvPr id="0" name=""/>
        <dsp:cNvSpPr/>
      </dsp:nvSpPr>
      <dsp:spPr>
        <a:xfrm>
          <a:off x="0" y="2369164"/>
          <a:ext cx="9742319" cy="695565"/>
        </a:xfrm>
        <a:prstGeom prst="roundRect">
          <a:avLst/>
        </a:prstGeom>
        <a:solidFill>
          <a:schemeClr val="accent2">
            <a:hueOff val="1980669"/>
            <a:satOff val="1727"/>
            <a:lumOff val="333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getOutputs()</a:t>
          </a:r>
        </a:p>
      </dsp:txBody>
      <dsp:txXfrm>
        <a:off x="33955" y="2403119"/>
        <a:ext cx="9674409" cy="6276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A5D34-DBBB-456B-A0D3-DC8B06DB6305}">
      <dsp:nvSpPr>
        <dsp:cNvPr id="0" name=""/>
        <dsp:cNvSpPr/>
      </dsp:nvSpPr>
      <dsp:spPr>
        <a:xfrm>
          <a:off x="341055" y="796149"/>
          <a:ext cx="1458001" cy="14580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8BDED-08A7-48FC-93C4-BA5CF4B499C9}">
      <dsp:nvSpPr>
        <dsp:cNvPr id="0" name=""/>
        <dsp:cNvSpPr/>
      </dsp:nvSpPr>
      <dsp:spPr>
        <a:xfrm>
          <a:off x="575055" y="1030149"/>
          <a:ext cx="990000" cy="99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0BE01-4C36-4A00-B1AC-1F4316DB7733}">
      <dsp:nvSpPr>
        <dsp:cNvPr id="0" name=""/>
        <dsp:cNvSpPr/>
      </dsp:nvSpPr>
      <dsp:spPr>
        <a:xfrm>
          <a:off x="170055" y="24161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 dirty="0"/>
            <a:t>Declarative</a:t>
          </a:r>
        </a:p>
      </dsp:txBody>
      <dsp:txXfrm>
        <a:off x="170055" y="2416150"/>
        <a:ext cx="1800000" cy="720000"/>
      </dsp:txXfrm>
    </dsp:sp>
    <dsp:sp modelId="{60B300BA-D318-47FA-A04B-0A0C4AAB75C7}">
      <dsp:nvSpPr>
        <dsp:cNvPr id="0" name=""/>
        <dsp:cNvSpPr/>
      </dsp:nvSpPr>
      <dsp:spPr>
        <a:xfrm>
          <a:off x="2456055" y="796149"/>
          <a:ext cx="1458001" cy="14580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5EB60-4076-46DF-94D8-A522D194C592}">
      <dsp:nvSpPr>
        <dsp:cNvPr id="0" name=""/>
        <dsp:cNvSpPr/>
      </dsp:nvSpPr>
      <dsp:spPr>
        <a:xfrm>
          <a:off x="2690055" y="1030149"/>
          <a:ext cx="990000" cy="99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C3739-8C5F-4D81-A2B7-829D2D4476AA}">
      <dsp:nvSpPr>
        <dsp:cNvPr id="0" name=""/>
        <dsp:cNvSpPr/>
      </dsp:nvSpPr>
      <dsp:spPr>
        <a:xfrm>
          <a:off x="2285055" y="24161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 dirty="0"/>
            <a:t>Component-based</a:t>
          </a:r>
        </a:p>
      </dsp:txBody>
      <dsp:txXfrm>
        <a:off x="2285055" y="2416150"/>
        <a:ext cx="1800000" cy="720000"/>
      </dsp:txXfrm>
    </dsp:sp>
    <dsp:sp modelId="{0351D497-49DD-42C2-9E1C-21E1783CF11A}">
      <dsp:nvSpPr>
        <dsp:cNvPr id="0" name=""/>
        <dsp:cNvSpPr/>
      </dsp:nvSpPr>
      <dsp:spPr>
        <a:xfrm>
          <a:off x="4571055" y="796149"/>
          <a:ext cx="1458001" cy="14580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9E32D-2ADF-4A74-9CD9-C5B283114729}">
      <dsp:nvSpPr>
        <dsp:cNvPr id="0" name=""/>
        <dsp:cNvSpPr/>
      </dsp:nvSpPr>
      <dsp:spPr>
        <a:xfrm>
          <a:off x="4805055" y="1030149"/>
          <a:ext cx="990000" cy="99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F2AD4-FACF-49AC-9CBA-7386CC35C565}">
      <dsp:nvSpPr>
        <dsp:cNvPr id="0" name=""/>
        <dsp:cNvSpPr/>
      </dsp:nvSpPr>
      <dsp:spPr>
        <a:xfrm>
          <a:off x="4400056" y="24161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 dirty="0"/>
            <a:t>Reusable</a:t>
          </a:r>
        </a:p>
      </dsp:txBody>
      <dsp:txXfrm>
        <a:off x="4400056" y="2416150"/>
        <a:ext cx="1800000" cy="720000"/>
      </dsp:txXfrm>
    </dsp:sp>
    <dsp:sp modelId="{D71FB632-C747-445B-81A0-92D81C59E969}">
      <dsp:nvSpPr>
        <dsp:cNvPr id="0" name=""/>
        <dsp:cNvSpPr/>
      </dsp:nvSpPr>
      <dsp:spPr>
        <a:xfrm>
          <a:off x="6686055" y="796149"/>
          <a:ext cx="1458001" cy="14580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3A250-81DE-4F62-93D3-A1555BE5FC8F}">
      <dsp:nvSpPr>
        <dsp:cNvPr id="0" name=""/>
        <dsp:cNvSpPr/>
      </dsp:nvSpPr>
      <dsp:spPr>
        <a:xfrm>
          <a:off x="6920055" y="1030149"/>
          <a:ext cx="990000" cy="99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625A8-B480-4EDD-8883-CA8BE66F389D}">
      <dsp:nvSpPr>
        <dsp:cNvPr id="0" name=""/>
        <dsp:cNvSpPr/>
      </dsp:nvSpPr>
      <dsp:spPr>
        <a:xfrm>
          <a:off x="6515056" y="24161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 dirty="0"/>
            <a:t>Composable</a:t>
          </a:r>
        </a:p>
      </dsp:txBody>
      <dsp:txXfrm>
        <a:off x="6515056" y="2416150"/>
        <a:ext cx="1800000" cy="720000"/>
      </dsp:txXfrm>
    </dsp:sp>
    <dsp:sp modelId="{4A36DDCE-2A02-41EE-A8DA-7636D6B5FAB9}">
      <dsp:nvSpPr>
        <dsp:cNvPr id="0" name=""/>
        <dsp:cNvSpPr/>
      </dsp:nvSpPr>
      <dsp:spPr>
        <a:xfrm>
          <a:off x="8801055" y="796149"/>
          <a:ext cx="1458001" cy="145800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9299B-8F06-43E3-98F8-C133CF151781}">
      <dsp:nvSpPr>
        <dsp:cNvPr id="0" name=""/>
        <dsp:cNvSpPr/>
      </dsp:nvSpPr>
      <dsp:spPr>
        <a:xfrm>
          <a:off x="9035055" y="1030149"/>
          <a:ext cx="990000" cy="99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876F2-D246-410F-BF0E-737D15B2CB40}">
      <dsp:nvSpPr>
        <dsp:cNvPr id="0" name=""/>
        <dsp:cNvSpPr/>
      </dsp:nvSpPr>
      <dsp:spPr>
        <a:xfrm>
          <a:off x="8630056" y="24161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 dirty="0"/>
            <a:t>Simple</a:t>
          </a:r>
        </a:p>
      </dsp:txBody>
      <dsp:txXfrm>
        <a:off x="8630056" y="2416150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C0768-8738-48B6-BD19-400638D2676D}">
      <dsp:nvSpPr>
        <dsp:cNvPr id="0" name=""/>
        <dsp:cNvSpPr/>
      </dsp:nvSpPr>
      <dsp:spPr>
        <a:xfrm>
          <a:off x="1158435" y="509788"/>
          <a:ext cx="1440005" cy="14400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33125-4A1F-4DED-9EE9-AC9A18529D4D}">
      <dsp:nvSpPr>
        <dsp:cNvPr id="0" name=""/>
        <dsp:cNvSpPr/>
      </dsp:nvSpPr>
      <dsp:spPr>
        <a:xfrm>
          <a:off x="430927" y="2269911"/>
          <a:ext cx="2895022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63% for grid loads</a:t>
          </a:r>
        </a:p>
      </dsp:txBody>
      <dsp:txXfrm>
        <a:off x="430927" y="2269911"/>
        <a:ext cx="2895022" cy="900000"/>
      </dsp:txXfrm>
    </dsp:sp>
    <dsp:sp modelId="{2F3DBDB1-1B11-4432-8968-6C9910FA9564}">
      <dsp:nvSpPr>
        <dsp:cNvPr id="0" name=""/>
        <dsp:cNvSpPr/>
      </dsp:nvSpPr>
      <dsp:spPr>
        <a:xfrm>
          <a:off x="4560087" y="509788"/>
          <a:ext cx="1440005" cy="14400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1D52E-2E77-43B4-A6C8-0E72B2FF86E0}">
      <dsp:nvSpPr>
        <dsp:cNvPr id="0" name=""/>
        <dsp:cNvSpPr/>
      </dsp:nvSpPr>
      <dsp:spPr>
        <a:xfrm>
          <a:off x="3832578" y="2269911"/>
          <a:ext cx="2895022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 panose="020F0502020204030204" pitchFamily="34" charset="0"/>
              <a:cs typeface="Calibri" panose="020F0502020204030204" pitchFamily="34" charset="0"/>
            </a:rPr>
            <a:t>37% for form loads</a:t>
          </a:r>
        </a:p>
      </dsp:txBody>
      <dsp:txXfrm>
        <a:off x="3832578" y="2269911"/>
        <a:ext cx="2895022" cy="900000"/>
      </dsp:txXfrm>
    </dsp:sp>
    <dsp:sp modelId="{F1D5B2D7-E346-46FB-B9DC-E835AA93372F}">
      <dsp:nvSpPr>
        <dsp:cNvPr id="0" name=""/>
        <dsp:cNvSpPr/>
      </dsp:nvSpPr>
      <dsp:spPr>
        <a:xfrm>
          <a:off x="7961738" y="509788"/>
          <a:ext cx="1440005" cy="14400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D6008-686C-4F0E-B212-827B2A645F5C}">
      <dsp:nvSpPr>
        <dsp:cNvPr id="0" name=""/>
        <dsp:cNvSpPr/>
      </dsp:nvSpPr>
      <dsp:spPr>
        <a:xfrm>
          <a:off x="7234230" y="2269911"/>
          <a:ext cx="2895022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27% for app launches</a:t>
          </a:r>
        </a:p>
      </dsp:txBody>
      <dsp:txXfrm>
        <a:off x="7234230" y="2269911"/>
        <a:ext cx="2895022" cy="90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1B424-7646-4EAE-A3A1-9252D740244B}">
      <dsp:nvSpPr>
        <dsp:cNvPr id="0" name=""/>
        <dsp:cNvSpPr/>
      </dsp:nvSpPr>
      <dsp:spPr>
        <a:xfrm>
          <a:off x="0" y="461"/>
          <a:ext cx="8134816" cy="10806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A6680-C5E7-443C-AFB8-F68E68ED6DA5}">
      <dsp:nvSpPr>
        <dsp:cNvPr id="0" name=""/>
        <dsp:cNvSpPr/>
      </dsp:nvSpPr>
      <dsp:spPr>
        <a:xfrm>
          <a:off x="326888" y="243602"/>
          <a:ext cx="594342" cy="5943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52712-F7F0-40DD-82FD-3BEB4FD43D6B}">
      <dsp:nvSpPr>
        <dsp:cNvPr id="0" name=""/>
        <dsp:cNvSpPr/>
      </dsp:nvSpPr>
      <dsp:spPr>
        <a:xfrm>
          <a:off x="1248120" y="461"/>
          <a:ext cx="6886695" cy="1080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66" tIns="114366" rIns="114366" bIns="11436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Copy of React (or any</a:t>
          </a: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 3</a:t>
          </a:r>
          <a:r>
            <a:rPr lang="en-US" sz="2500" kern="1200" baseline="30000" dirty="0">
              <a:latin typeface="Calibri" panose="020F0502020204030204" pitchFamily="34" charset="0"/>
              <a:cs typeface="Calibri" panose="020F0502020204030204" pitchFamily="34" charset="0"/>
            </a:rPr>
            <a:t>rd</a:t>
          </a: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500" kern="1200" dirty="0"/>
            <a:t>party) library will be loaded with each component</a:t>
          </a:r>
        </a:p>
      </dsp:txBody>
      <dsp:txXfrm>
        <a:off x="1248120" y="461"/>
        <a:ext cx="6886695" cy="1080623"/>
      </dsp:txXfrm>
    </dsp:sp>
    <dsp:sp modelId="{96CE8B1E-D344-488D-994A-8D166DC5B032}">
      <dsp:nvSpPr>
        <dsp:cNvPr id="0" name=""/>
        <dsp:cNvSpPr/>
      </dsp:nvSpPr>
      <dsp:spPr>
        <a:xfrm>
          <a:off x="0" y="1351241"/>
          <a:ext cx="8134816" cy="10806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7CA18-F233-4C7A-991E-17449A17685A}">
      <dsp:nvSpPr>
        <dsp:cNvPr id="0" name=""/>
        <dsp:cNvSpPr/>
      </dsp:nvSpPr>
      <dsp:spPr>
        <a:xfrm>
          <a:off x="326888" y="1594381"/>
          <a:ext cx="594342" cy="5943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3836A-FA6B-4144-B24B-28512D52CE40}">
      <dsp:nvSpPr>
        <dsp:cNvPr id="0" name=""/>
        <dsp:cNvSpPr/>
      </dsp:nvSpPr>
      <dsp:spPr>
        <a:xfrm>
          <a:off x="1248120" y="1351241"/>
          <a:ext cx="6886695" cy="1080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66" tIns="114366" rIns="114366" bIns="11436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 out of the box support for JSX and TSX</a:t>
          </a:r>
          <a:endParaRPr lang="uk-UA" sz="2500" kern="1200" dirty="0"/>
        </a:p>
      </dsp:txBody>
      <dsp:txXfrm>
        <a:off x="1248120" y="1351241"/>
        <a:ext cx="6886695" cy="1080623"/>
      </dsp:txXfrm>
    </dsp:sp>
    <dsp:sp modelId="{69615C9C-72BB-4455-87D6-04E1641CBF97}">
      <dsp:nvSpPr>
        <dsp:cNvPr id="0" name=""/>
        <dsp:cNvSpPr/>
      </dsp:nvSpPr>
      <dsp:spPr>
        <a:xfrm>
          <a:off x="0" y="2702020"/>
          <a:ext cx="8134816" cy="10806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6A84CC-A6F7-4112-B36D-8756E00D7E47}">
      <dsp:nvSpPr>
        <dsp:cNvPr id="0" name=""/>
        <dsp:cNvSpPr/>
      </dsp:nvSpPr>
      <dsp:spPr>
        <a:xfrm>
          <a:off x="326888" y="2945160"/>
          <a:ext cx="594342" cy="5943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42D34-4B8B-4934-B945-5D81756B398C}">
      <dsp:nvSpPr>
        <dsp:cNvPr id="0" name=""/>
        <dsp:cNvSpPr/>
      </dsp:nvSpPr>
      <dsp:spPr>
        <a:xfrm>
          <a:off x="1248120" y="2702020"/>
          <a:ext cx="6886695" cy="1080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66" tIns="114366" rIns="114366" bIns="11436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Calling one component from another is not supported</a:t>
          </a:r>
          <a:endParaRPr lang="uk-UA" sz="2500" kern="1200" dirty="0"/>
        </a:p>
      </dsp:txBody>
      <dsp:txXfrm>
        <a:off x="1248120" y="2702020"/>
        <a:ext cx="6886695" cy="1080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48DF5-81C1-45E9-B476-483D0E6CD68D}" type="datetimeFigureOut">
              <a:rPr lang="uk-UA" smtClean="0"/>
              <a:t>25.01.2020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31B03-2ECE-46FE-8881-72DC5841B9B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734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4196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2748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05744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3791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75627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9364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1460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37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598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61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used React to creating new UI and new maker experience.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580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0347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6834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8929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an amazing user experience that will feel like a native part of the system with Office Fabric UI.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1104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reason to use React is thinking in components. Take a look at the screen. This is a native UI of the system that you see every day. Try to imagine how would you split it into the reusable components. Don't focus on a single button, try to have a wider perspective.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2466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component split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3279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how Microsoft reuses its components in the maker experience as well.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8771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inspect components in the web using Reach Dev Tool Chrome extension.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3191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8378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4721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75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5526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7168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5693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804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283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7018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not the only one who was excited about PCF. Since the announcement of the framework back in April 2019, a big community grew around it. More than 100 components were created by the community. You can join the official PCF forum and find a lot of useful things here using the link on the screen.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0309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you need to find a specific component? Is there any place to search? And the answers - this place exists. Check out </a:t>
            </a:r>
            <a:r>
              <a:rPr lang="en-US" dirty="0" err="1"/>
              <a:t>pcf.gallery</a:t>
            </a:r>
            <a:r>
              <a:rPr lang="en-US" dirty="0"/>
              <a:t> created by Microsoft MVP Guido </a:t>
            </a:r>
            <a:r>
              <a:rPr lang="en-US" dirty="0" err="1"/>
              <a:t>Preite</a:t>
            </a:r>
            <a:r>
              <a:rPr lang="en-US" dirty="0"/>
              <a:t>. There you can find all community-created component, submit an idea of a new component and a lot of other things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2886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community is not the only one utilizing PCF. A lot of companies created successful commercial products using it.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4363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1B03-2ECE-46FE-8881-72DC5841B9B8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083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2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6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11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986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34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51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49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22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96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E53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8C0A921-1C57-40C8-ACA8-02F063B9E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brightnessContrast bright="-6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04"/>
            <a:ext cx="12192000" cy="62416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0DA36D-EEF0-4ABB-9F66-3EF96F657B69}"/>
              </a:ext>
            </a:extLst>
          </p:cNvPr>
          <p:cNvSpPr/>
          <p:nvPr userDrawn="1"/>
        </p:nvSpPr>
        <p:spPr>
          <a:xfrm>
            <a:off x="0" y="0"/>
            <a:ext cx="12192000" cy="6235700"/>
          </a:xfrm>
          <a:prstGeom prst="rect">
            <a:avLst/>
          </a:prstGeom>
          <a:solidFill>
            <a:srgbClr val="2E534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D2B30-A4CC-495D-8862-D5639ECE27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66850" y="1954659"/>
            <a:ext cx="9144000" cy="2387600"/>
          </a:xfrm>
        </p:spPr>
        <p:txBody>
          <a:bodyPr anchor="b"/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D6D-EE8E-48DC-9993-14449E7F62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6850" y="4434334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D5CF-A96E-48EC-8147-56AA652334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83" y="410631"/>
            <a:ext cx="2454600" cy="1234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F3587D-38A6-4134-BE85-90BF43437E42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gradFill>
            <a:gsLst>
              <a:gs pos="0">
                <a:srgbClr val="214742"/>
              </a:gs>
              <a:gs pos="100000">
                <a:srgbClr val="2E534E"/>
              </a:gs>
            </a:gsLst>
            <a:lin ang="5400000" scaled="1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www.ppswarsaw.org </a:t>
            </a:r>
            <a:r>
              <a:rPr lang="pl-PL" sz="1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pl-PL" sz="14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#ppswarsaw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DC5C56-750C-4B13-9C40-10CD4BC17BF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61717" y="744781"/>
            <a:ext cx="2454600" cy="52631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81ED17B-5C66-4124-B8AA-DD649C91167B}"/>
              </a:ext>
            </a:extLst>
          </p:cNvPr>
          <p:cNvGrpSpPr/>
          <p:nvPr userDrawn="1"/>
        </p:nvGrpSpPr>
        <p:grpSpPr>
          <a:xfrm>
            <a:off x="4068520" y="767904"/>
            <a:ext cx="4054959" cy="507653"/>
            <a:chOff x="1858845" y="2465524"/>
            <a:chExt cx="8660709" cy="108426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8B44DC-3B2B-4DFC-92DD-12D9AA4CD4E5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1858845" y="3013689"/>
              <a:ext cx="8330502" cy="5448"/>
            </a:xfrm>
            <a:prstGeom prst="line">
              <a:avLst/>
            </a:prstGeom>
            <a:ln w="15875">
              <a:solidFill>
                <a:schemeClr val="accent6">
                  <a:lumMod val="20000"/>
                  <a:lumOff val="80000"/>
                </a:schemeClr>
              </a:solidFill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17E84A0-D458-4658-95D2-C372DF3069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8773" y="2477595"/>
              <a:ext cx="1072190" cy="1072190"/>
              <a:chOff x="5216175" y="2901971"/>
              <a:chExt cx="1715723" cy="1715723"/>
            </a:xfrm>
            <a:effectLst/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38A11D0-EAAA-433D-9F90-A79E64C55B32}"/>
                  </a:ext>
                </a:extLst>
              </p:cNvPr>
              <p:cNvSpPr/>
              <p:nvPr/>
            </p:nvSpPr>
            <p:spPr bwMode="auto">
              <a:xfrm>
                <a:off x="5216175" y="2901971"/>
                <a:ext cx="1715723" cy="171572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67777" tIns="134223" rIns="167777" bIns="1342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5534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35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42" name="Group 4">
                <a:extLst>
                  <a:ext uri="{FF2B5EF4-FFF2-40B4-BE49-F238E27FC236}">
                    <a16:creationId xmlns:a16="http://schemas.microsoft.com/office/drawing/2014/main" id="{D1C5D629-4CD6-4A94-BB4D-379657160F0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681957" y="3458106"/>
                <a:ext cx="784088" cy="603380"/>
                <a:chOff x="2880" y="2176"/>
                <a:chExt cx="256" cy="197"/>
              </a:xfrm>
              <a:solidFill>
                <a:srgbClr val="D2D2D2"/>
              </a:solidFill>
            </p:grpSpPr>
            <p:sp>
              <p:nvSpPr>
                <p:cNvPr id="43" name="Freeform 5">
                  <a:extLst>
                    <a:ext uri="{FF2B5EF4-FFF2-40B4-BE49-F238E27FC236}">
                      <a16:creationId xmlns:a16="http://schemas.microsoft.com/office/drawing/2014/main" id="{38D7ED41-918D-473C-897C-F83504CB57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7" y="2320"/>
                  <a:ext cx="52" cy="53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34" tIns="46616" rIns="93234" bIns="46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39">
                    <a:defRPr/>
                  </a:pPr>
                  <a:endParaRPr lang="en-US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AD2D33B5-9AAD-48BE-8346-CF5264FEB1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" y="2283"/>
                  <a:ext cx="52" cy="53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34" tIns="46616" rIns="93234" bIns="46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39">
                    <a:defRPr/>
                  </a:pPr>
                  <a:endParaRPr lang="en-US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5" name="Freeform 7">
                  <a:extLst>
                    <a:ext uri="{FF2B5EF4-FFF2-40B4-BE49-F238E27FC236}">
                      <a16:creationId xmlns:a16="http://schemas.microsoft.com/office/drawing/2014/main" id="{769EF989-8155-43B4-9F59-A45D0C1749F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09" y="2247"/>
                  <a:ext cx="124" cy="126"/>
                </a:xfrm>
                <a:custGeom>
                  <a:avLst/>
                  <a:gdLst>
                    <a:gd name="T0" fmla="*/ 300 w 308"/>
                    <a:gd name="T1" fmla="*/ 139 h 307"/>
                    <a:gd name="T2" fmla="*/ 286 w 308"/>
                    <a:gd name="T3" fmla="*/ 125 h 307"/>
                    <a:gd name="T4" fmla="*/ 168 w 308"/>
                    <a:gd name="T5" fmla="*/ 8 h 307"/>
                    <a:gd name="T6" fmla="*/ 140 w 308"/>
                    <a:gd name="T7" fmla="*/ 8 h 307"/>
                    <a:gd name="T8" fmla="*/ 22 w 308"/>
                    <a:gd name="T9" fmla="*/ 125 h 307"/>
                    <a:gd name="T10" fmla="*/ 8 w 308"/>
                    <a:gd name="T11" fmla="*/ 139 h 307"/>
                    <a:gd name="T12" fmla="*/ 8 w 308"/>
                    <a:gd name="T13" fmla="*/ 168 h 307"/>
                    <a:gd name="T14" fmla="*/ 22 w 308"/>
                    <a:gd name="T15" fmla="*/ 182 h 307"/>
                    <a:gd name="T16" fmla="*/ 140 w 308"/>
                    <a:gd name="T17" fmla="*/ 299 h 307"/>
                    <a:gd name="T18" fmla="*/ 168 w 308"/>
                    <a:gd name="T19" fmla="*/ 299 h 307"/>
                    <a:gd name="T20" fmla="*/ 286 w 308"/>
                    <a:gd name="T21" fmla="*/ 182 h 307"/>
                    <a:gd name="T22" fmla="*/ 300 w 308"/>
                    <a:gd name="T23" fmla="*/ 168 h 307"/>
                    <a:gd name="T24" fmla="*/ 300 w 308"/>
                    <a:gd name="T25" fmla="*/ 139 h 307"/>
                    <a:gd name="T26" fmla="*/ 140 w 308"/>
                    <a:gd name="T27" fmla="*/ 210 h 307"/>
                    <a:gd name="T28" fmla="*/ 108 w 308"/>
                    <a:gd name="T29" fmla="*/ 179 h 307"/>
                    <a:gd name="T30" fmla="*/ 97 w 308"/>
                    <a:gd name="T31" fmla="*/ 168 h 307"/>
                    <a:gd name="T32" fmla="*/ 97 w 308"/>
                    <a:gd name="T33" fmla="*/ 139 h 307"/>
                    <a:gd name="T34" fmla="*/ 140 w 308"/>
                    <a:gd name="T35" fmla="*/ 97 h 307"/>
                    <a:gd name="T36" fmla="*/ 168 w 308"/>
                    <a:gd name="T37" fmla="*/ 97 h 307"/>
                    <a:gd name="T38" fmla="*/ 211 w 308"/>
                    <a:gd name="T39" fmla="*/ 139 h 307"/>
                    <a:gd name="T40" fmla="*/ 211 w 308"/>
                    <a:gd name="T41" fmla="*/ 168 h 307"/>
                    <a:gd name="T42" fmla="*/ 200 w 308"/>
                    <a:gd name="T43" fmla="*/ 179 h 307"/>
                    <a:gd name="T44" fmla="*/ 168 w 308"/>
                    <a:gd name="T45" fmla="*/ 210 h 307"/>
                    <a:gd name="T46" fmla="*/ 140 w 308"/>
                    <a:gd name="T47" fmla="*/ 210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08" h="307">
                      <a:moveTo>
                        <a:pt x="300" y="139"/>
                      </a:moveTo>
                      <a:cubicBezTo>
                        <a:pt x="286" y="125"/>
                        <a:pt x="286" y="125"/>
                        <a:pt x="286" y="125"/>
                      </a:cubicBezTo>
                      <a:cubicBezTo>
                        <a:pt x="168" y="8"/>
                        <a:pt x="168" y="8"/>
                        <a:pt x="168" y="8"/>
                      </a:cubicBezTo>
                      <a:cubicBezTo>
                        <a:pt x="161" y="0"/>
                        <a:pt x="148" y="0"/>
                        <a:pt x="140" y="8"/>
                      </a:cubicBezTo>
                      <a:cubicBezTo>
                        <a:pt x="22" y="125"/>
                        <a:pt x="22" y="125"/>
                        <a:pt x="22" y="125"/>
                      </a:cubicBezTo>
                      <a:cubicBezTo>
                        <a:pt x="8" y="139"/>
                        <a:pt x="8" y="139"/>
                        <a:pt x="8" y="139"/>
                      </a:cubicBezTo>
                      <a:cubicBezTo>
                        <a:pt x="0" y="147"/>
                        <a:pt x="0" y="160"/>
                        <a:pt x="8" y="168"/>
                      </a:cubicBezTo>
                      <a:cubicBezTo>
                        <a:pt x="22" y="182"/>
                        <a:pt x="22" y="182"/>
                        <a:pt x="22" y="182"/>
                      </a:cubicBezTo>
                      <a:cubicBezTo>
                        <a:pt x="140" y="299"/>
                        <a:pt x="140" y="299"/>
                        <a:pt x="140" y="299"/>
                      </a:cubicBezTo>
                      <a:cubicBezTo>
                        <a:pt x="148" y="307"/>
                        <a:pt x="161" y="307"/>
                        <a:pt x="168" y="299"/>
                      </a:cubicBezTo>
                      <a:cubicBezTo>
                        <a:pt x="286" y="182"/>
                        <a:pt x="286" y="182"/>
                        <a:pt x="286" y="182"/>
                      </a:cubicBezTo>
                      <a:cubicBezTo>
                        <a:pt x="300" y="168"/>
                        <a:pt x="300" y="168"/>
                        <a:pt x="300" y="168"/>
                      </a:cubicBezTo>
                      <a:cubicBezTo>
                        <a:pt x="308" y="160"/>
                        <a:pt x="308" y="147"/>
                        <a:pt x="300" y="139"/>
                      </a:cubicBezTo>
                      <a:moveTo>
                        <a:pt x="140" y="210"/>
                      </a:moveTo>
                      <a:cubicBezTo>
                        <a:pt x="108" y="179"/>
                        <a:pt x="108" y="179"/>
                        <a:pt x="108" y="179"/>
                      </a:cubicBezTo>
                      <a:cubicBezTo>
                        <a:pt x="97" y="168"/>
                        <a:pt x="97" y="168"/>
                        <a:pt x="97" y="168"/>
                      </a:cubicBezTo>
                      <a:cubicBezTo>
                        <a:pt x="89" y="160"/>
                        <a:pt x="89" y="147"/>
                        <a:pt x="97" y="139"/>
                      </a:cubicBezTo>
                      <a:cubicBezTo>
                        <a:pt x="140" y="97"/>
                        <a:pt x="140" y="97"/>
                        <a:pt x="140" y="97"/>
                      </a:cubicBezTo>
                      <a:cubicBezTo>
                        <a:pt x="148" y="89"/>
                        <a:pt x="161" y="89"/>
                        <a:pt x="168" y="97"/>
                      </a:cubicBezTo>
                      <a:cubicBezTo>
                        <a:pt x="211" y="139"/>
                        <a:pt x="211" y="139"/>
                        <a:pt x="211" y="139"/>
                      </a:cubicBezTo>
                      <a:cubicBezTo>
                        <a:pt x="219" y="147"/>
                        <a:pt x="219" y="160"/>
                        <a:pt x="211" y="168"/>
                      </a:cubicBezTo>
                      <a:cubicBezTo>
                        <a:pt x="200" y="179"/>
                        <a:pt x="200" y="179"/>
                        <a:pt x="200" y="179"/>
                      </a:cubicBezTo>
                      <a:cubicBezTo>
                        <a:pt x="168" y="210"/>
                        <a:pt x="168" y="210"/>
                        <a:pt x="168" y="210"/>
                      </a:cubicBezTo>
                      <a:cubicBezTo>
                        <a:pt x="161" y="218"/>
                        <a:pt x="148" y="218"/>
                        <a:pt x="140" y="21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34" tIns="46616" rIns="93234" bIns="46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39">
                    <a:defRPr/>
                  </a:pPr>
                  <a:endParaRPr lang="en-US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8">
                  <a:extLst>
                    <a:ext uri="{FF2B5EF4-FFF2-40B4-BE49-F238E27FC236}">
                      <a16:creationId xmlns:a16="http://schemas.microsoft.com/office/drawing/2014/main" id="{F3F4654F-6855-41C3-AD97-D1A73881B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7" y="2247"/>
                  <a:ext cx="52" cy="53"/>
                </a:xfrm>
                <a:custGeom>
                  <a:avLst/>
                  <a:gdLst>
                    <a:gd name="T0" fmla="*/ 79 w 130"/>
                    <a:gd name="T1" fmla="*/ 122 h 129"/>
                    <a:gd name="T2" fmla="*/ 122 w 130"/>
                    <a:gd name="T3" fmla="*/ 79 h 129"/>
                    <a:gd name="T4" fmla="*/ 122 w 130"/>
                    <a:gd name="T5" fmla="*/ 50 h 129"/>
                    <a:gd name="T6" fmla="*/ 79 w 130"/>
                    <a:gd name="T7" fmla="*/ 8 h 129"/>
                    <a:gd name="T8" fmla="*/ 51 w 130"/>
                    <a:gd name="T9" fmla="*/ 8 h 129"/>
                    <a:gd name="T10" fmla="*/ 8 w 130"/>
                    <a:gd name="T11" fmla="*/ 50 h 129"/>
                    <a:gd name="T12" fmla="*/ 8 w 130"/>
                    <a:gd name="T13" fmla="*/ 79 h 129"/>
                    <a:gd name="T14" fmla="*/ 51 w 130"/>
                    <a:gd name="T15" fmla="*/ 122 h 129"/>
                    <a:gd name="T16" fmla="*/ 79 w 130"/>
                    <a:gd name="T17" fmla="*/ 122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122"/>
                      </a:move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cubicBezTo>
                        <a:pt x="79" y="8"/>
                        <a:pt x="79" y="8"/>
                        <a:pt x="79" y="8"/>
                      </a:cubicBez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34" tIns="46616" rIns="93234" bIns="46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39">
                    <a:defRPr/>
                  </a:pPr>
                  <a:endParaRPr lang="en-US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1D667546-2E81-4148-A288-AA1490E24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80" y="2176"/>
                  <a:ext cx="256" cy="170"/>
                </a:xfrm>
                <a:custGeom>
                  <a:avLst/>
                  <a:gdLst>
                    <a:gd name="T0" fmla="*/ 562 w 638"/>
                    <a:gd name="T1" fmla="*/ 413 h 413"/>
                    <a:gd name="T2" fmla="*/ 549 w 638"/>
                    <a:gd name="T3" fmla="*/ 413 h 413"/>
                    <a:gd name="T4" fmla="*/ 549 w 638"/>
                    <a:gd name="T5" fmla="*/ 388 h 413"/>
                    <a:gd name="T6" fmla="*/ 562 w 638"/>
                    <a:gd name="T7" fmla="*/ 388 h 413"/>
                    <a:gd name="T8" fmla="*/ 612 w 638"/>
                    <a:gd name="T9" fmla="*/ 338 h 413"/>
                    <a:gd name="T10" fmla="*/ 612 w 638"/>
                    <a:gd name="T11" fmla="*/ 75 h 413"/>
                    <a:gd name="T12" fmla="*/ 562 w 638"/>
                    <a:gd name="T13" fmla="*/ 26 h 413"/>
                    <a:gd name="T14" fmla="*/ 75 w 638"/>
                    <a:gd name="T15" fmla="*/ 26 h 413"/>
                    <a:gd name="T16" fmla="*/ 25 w 638"/>
                    <a:gd name="T17" fmla="*/ 75 h 413"/>
                    <a:gd name="T18" fmla="*/ 25 w 638"/>
                    <a:gd name="T19" fmla="*/ 338 h 413"/>
                    <a:gd name="T20" fmla="*/ 75 w 638"/>
                    <a:gd name="T21" fmla="*/ 388 h 413"/>
                    <a:gd name="T22" fmla="*/ 88 w 638"/>
                    <a:gd name="T23" fmla="*/ 388 h 413"/>
                    <a:gd name="T24" fmla="*/ 88 w 638"/>
                    <a:gd name="T25" fmla="*/ 413 h 413"/>
                    <a:gd name="T26" fmla="*/ 75 w 638"/>
                    <a:gd name="T27" fmla="*/ 413 h 413"/>
                    <a:gd name="T28" fmla="*/ 0 w 638"/>
                    <a:gd name="T29" fmla="*/ 338 h 413"/>
                    <a:gd name="T30" fmla="*/ 0 w 638"/>
                    <a:gd name="T31" fmla="*/ 75 h 413"/>
                    <a:gd name="T32" fmla="*/ 75 w 638"/>
                    <a:gd name="T33" fmla="*/ 0 h 413"/>
                    <a:gd name="T34" fmla="*/ 562 w 638"/>
                    <a:gd name="T35" fmla="*/ 0 h 413"/>
                    <a:gd name="T36" fmla="*/ 638 w 638"/>
                    <a:gd name="T37" fmla="*/ 75 h 413"/>
                    <a:gd name="T38" fmla="*/ 638 w 638"/>
                    <a:gd name="T39" fmla="*/ 338 h 413"/>
                    <a:gd name="T40" fmla="*/ 562 w 638"/>
                    <a:gd name="T41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38" h="413">
                      <a:moveTo>
                        <a:pt x="562" y="413"/>
                      </a:moveTo>
                      <a:cubicBezTo>
                        <a:pt x="549" y="413"/>
                        <a:pt x="549" y="413"/>
                        <a:pt x="549" y="413"/>
                      </a:cubicBezTo>
                      <a:cubicBezTo>
                        <a:pt x="549" y="388"/>
                        <a:pt x="549" y="388"/>
                        <a:pt x="549" y="388"/>
                      </a:cubicBezTo>
                      <a:cubicBezTo>
                        <a:pt x="562" y="388"/>
                        <a:pt x="562" y="388"/>
                        <a:pt x="562" y="388"/>
                      </a:cubicBezTo>
                      <a:cubicBezTo>
                        <a:pt x="590" y="388"/>
                        <a:pt x="612" y="365"/>
                        <a:pt x="612" y="338"/>
                      </a:cubicBezTo>
                      <a:cubicBezTo>
                        <a:pt x="612" y="75"/>
                        <a:pt x="612" y="75"/>
                        <a:pt x="612" y="75"/>
                      </a:cubicBezTo>
                      <a:cubicBezTo>
                        <a:pt x="612" y="48"/>
                        <a:pt x="590" y="26"/>
                        <a:pt x="562" y="26"/>
                      </a:cubicBezTo>
                      <a:cubicBezTo>
                        <a:pt x="75" y="26"/>
                        <a:pt x="75" y="26"/>
                        <a:pt x="75" y="26"/>
                      </a:cubicBezTo>
                      <a:cubicBezTo>
                        <a:pt x="47" y="26"/>
                        <a:pt x="25" y="48"/>
                        <a:pt x="25" y="75"/>
                      </a:cubicBezTo>
                      <a:cubicBezTo>
                        <a:pt x="25" y="338"/>
                        <a:pt x="25" y="338"/>
                        <a:pt x="25" y="338"/>
                      </a:cubicBezTo>
                      <a:cubicBezTo>
                        <a:pt x="25" y="365"/>
                        <a:pt x="47" y="388"/>
                        <a:pt x="75" y="388"/>
                      </a:cubicBezTo>
                      <a:cubicBezTo>
                        <a:pt x="88" y="388"/>
                        <a:pt x="88" y="388"/>
                        <a:pt x="88" y="388"/>
                      </a:cubicBezTo>
                      <a:cubicBezTo>
                        <a:pt x="88" y="413"/>
                        <a:pt x="88" y="413"/>
                        <a:pt x="88" y="413"/>
                      </a:cubicBezTo>
                      <a:cubicBezTo>
                        <a:pt x="75" y="413"/>
                        <a:pt x="75" y="413"/>
                        <a:pt x="75" y="413"/>
                      </a:cubicBezTo>
                      <a:cubicBezTo>
                        <a:pt x="33" y="413"/>
                        <a:pt x="0" y="380"/>
                        <a:pt x="0" y="338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34"/>
                        <a:pt x="33" y="0"/>
                        <a:pt x="75" y="0"/>
                      </a:cubicBez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604" y="0"/>
                        <a:pt x="638" y="34"/>
                        <a:pt x="638" y="75"/>
                      </a:cubicBezTo>
                      <a:cubicBezTo>
                        <a:pt x="638" y="338"/>
                        <a:pt x="638" y="338"/>
                        <a:pt x="638" y="338"/>
                      </a:cubicBezTo>
                      <a:cubicBezTo>
                        <a:pt x="638" y="380"/>
                        <a:pt x="604" y="413"/>
                        <a:pt x="562" y="41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34" tIns="46616" rIns="93234" bIns="46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39">
                    <a:defRPr/>
                  </a:pPr>
                  <a:endParaRPr lang="en-US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25264C-DBB0-4C33-BDEB-EE19A75A0095}"/>
                </a:ext>
              </a:extLst>
            </p:cNvPr>
            <p:cNvGrpSpPr/>
            <p:nvPr/>
          </p:nvGrpSpPr>
          <p:grpSpPr>
            <a:xfrm>
              <a:off x="1858845" y="2477593"/>
              <a:ext cx="1072190" cy="1072190"/>
              <a:chOff x="3652520" y="2333616"/>
              <a:chExt cx="1051560" cy="1051560"/>
            </a:xfrm>
            <a:effectLst/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8830DD3-DB80-42B0-BAA8-8E5615DD4FD7}"/>
                  </a:ext>
                </a:extLst>
              </p:cNvPr>
              <p:cNvSpPr/>
              <p:nvPr/>
            </p:nvSpPr>
            <p:spPr bwMode="auto">
              <a:xfrm>
                <a:off x="3652520" y="2333616"/>
                <a:ext cx="1051560" cy="10515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67777" tIns="134223" rIns="167777" bIns="1342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5534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35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35" name="Group 12">
                <a:extLst>
                  <a:ext uri="{FF2B5EF4-FFF2-40B4-BE49-F238E27FC236}">
                    <a16:creationId xmlns:a16="http://schemas.microsoft.com/office/drawing/2014/main" id="{A4E76DF6-919A-4B31-8FBF-F3B13F5F16D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36139" y="2675429"/>
                <a:ext cx="484321" cy="367935"/>
                <a:chOff x="4543" y="2176"/>
                <a:chExt cx="258" cy="196"/>
              </a:xfrm>
              <a:solidFill>
                <a:schemeClr val="bg1"/>
              </a:solidFill>
            </p:grpSpPr>
            <p:sp>
              <p:nvSpPr>
                <p:cNvPr id="36" name="Freeform 13">
                  <a:extLst>
                    <a:ext uri="{FF2B5EF4-FFF2-40B4-BE49-F238E27FC236}">
                      <a16:creationId xmlns:a16="http://schemas.microsoft.com/office/drawing/2014/main" id="{69659F8E-31A3-4563-BBD4-346EF2BC8F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3" y="2176"/>
                  <a:ext cx="258" cy="170"/>
                </a:xfrm>
                <a:custGeom>
                  <a:avLst/>
                  <a:gdLst>
                    <a:gd name="T0" fmla="*/ 635 w 720"/>
                    <a:gd name="T1" fmla="*/ 467 h 467"/>
                    <a:gd name="T2" fmla="*/ 620 w 720"/>
                    <a:gd name="T3" fmla="*/ 467 h 467"/>
                    <a:gd name="T4" fmla="*/ 620 w 720"/>
                    <a:gd name="T5" fmla="*/ 438 h 467"/>
                    <a:gd name="T6" fmla="*/ 635 w 720"/>
                    <a:gd name="T7" fmla="*/ 438 h 467"/>
                    <a:gd name="T8" fmla="*/ 691 w 720"/>
                    <a:gd name="T9" fmla="*/ 382 h 467"/>
                    <a:gd name="T10" fmla="*/ 691 w 720"/>
                    <a:gd name="T11" fmla="*/ 85 h 467"/>
                    <a:gd name="T12" fmla="*/ 635 w 720"/>
                    <a:gd name="T13" fmla="*/ 29 h 467"/>
                    <a:gd name="T14" fmla="*/ 85 w 720"/>
                    <a:gd name="T15" fmla="*/ 29 h 467"/>
                    <a:gd name="T16" fmla="*/ 29 w 720"/>
                    <a:gd name="T17" fmla="*/ 85 h 467"/>
                    <a:gd name="T18" fmla="*/ 29 w 720"/>
                    <a:gd name="T19" fmla="*/ 382 h 467"/>
                    <a:gd name="T20" fmla="*/ 85 w 720"/>
                    <a:gd name="T21" fmla="*/ 438 h 467"/>
                    <a:gd name="T22" fmla="*/ 99 w 720"/>
                    <a:gd name="T23" fmla="*/ 438 h 467"/>
                    <a:gd name="T24" fmla="*/ 99 w 720"/>
                    <a:gd name="T25" fmla="*/ 467 h 467"/>
                    <a:gd name="T26" fmla="*/ 85 w 720"/>
                    <a:gd name="T27" fmla="*/ 467 h 467"/>
                    <a:gd name="T28" fmla="*/ 0 w 720"/>
                    <a:gd name="T29" fmla="*/ 382 h 467"/>
                    <a:gd name="T30" fmla="*/ 0 w 720"/>
                    <a:gd name="T31" fmla="*/ 85 h 467"/>
                    <a:gd name="T32" fmla="*/ 85 w 720"/>
                    <a:gd name="T33" fmla="*/ 0 h 467"/>
                    <a:gd name="T34" fmla="*/ 635 w 720"/>
                    <a:gd name="T35" fmla="*/ 0 h 467"/>
                    <a:gd name="T36" fmla="*/ 720 w 720"/>
                    <a:gd name="T37" fmla="*/ 85 h 467"/>
                    <a:gd name="T38" fmla="*/ 720 w 720"/>
                    <a:gd name="T39" fmla="*/ 382 h 467"/>
                    <a:gd name="T40" fmla="*/ 635 w 720"/>
                    <a:gd name="T41" fmla="*/ 467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20" h="467">
                      <a:moveTo>
                        <a:pt x="635" y="467"/>
                      </a:moveTo>
                      <a:cubicBezTo>
                        <a:pt x="620" y="467"/>
                        <a:pt x="620" y="467"/>
                        <a:pt x="620" y="467"/>
                      </a:cubicBezTo>
                      <a:cubicBezTo>
                        <a:pt x="620" y="438"/>
                        <a:pt x="620" y="438"/>
                        <a:pt x="620" y="438"/>
                      </a:cubicBezTo>
                      <a:cubicBezTo>
                        <a:pt x="635" y="438"/>
                        <a:pt x="635" y="438"/>
                        <a:pt x="635" y="438"/>
                      </a:cubicBezTo>
                      <a:cubicBezTo>
                        <a:pt x="666" y="438"/>
                        <a:pt x="691" y="413"/>
                        <a:pt x="691" y="382"/>
                      </a:cubicBezTo>
                      <a:cubicBezTo>
                        <a:pt x="691" y="85"/>
                        <a:pt x="691" y="85"/>
                        <a:pt x="691" y="85"/>
                      </a:cubicBezTo>
                      <a:cubicBezTo>
                        <a:pt x="691" y="54"/>
                        <a:pt x="666" y="29"/>
                        <a:pt x="635" y="29"/>
                      </a:cubicBezTo>
                      <a:cubicBezTo>
                        <a:pt x="85" y="29"/>
                        <a:pt x="85" y="29"/>
                        <a:pt x="85" y="29"/>
                      </a:cubicBezTo>
                      <a:cubicBezTo>
                        <a:pt x="54" y="29"/>
                        <a:pt x="29" y="54"/>
                        <a:pt x="29" y="85"/>
                      </a:cubicBezTo>
                      <a:cubicBezTo>
                        <a:pt x="29" y="382"/>
                        <a:pt x="29" y="382"/>
                        <a:pt x="29" y="382"/>
                      </a:cubicBezTo>
                      <a:cubicBezTo>
                        <a:pt x="29" y="413"/>
                        <a:pt x="54" y="438"/>
                        <a:pt x="85" y="438"/>
                      </a:cubicBezTo>
                      <a:cubicBezTo>
                        <a:pt x="99" y="438"/>
                        <a:pt x="99" y="438"/>
                        <a:pt x="99" y="438"/>
                      </a:cubicBezTo>
                      <a:cubicBezTo>
                        <a:pt x="99" y="467"/>
                        <a:pt x="99" y="467"/>
                        <a:pt x="99" y="467"/>
                      </a:cubicBezTo>
                      <a:cubicBezTo>
                        <a:pt x="85" y="467"/>
                        <a:pt x="85" y="467"/>
                        <a:pt x="85" y="467"/>
                      </a:cubicBezTo>
                      <a:cubicBezTo>
                        <a:pt x="38" y="467"/>
                        <a:pt x="0" y="429"/>
                        <a:pt x="0" y="382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635" y="0"/>
                        <a:pt x="635" y="0"/>
                        <a:pt x="635" y="0"/>
                      </a:cubicBezTo>
                      <a:cubicBezTo>
                        <a:pt x="682" y="0"/>
                        <a:pt x="720" y="38"/>
                        <a:pt x="720" y="85"/>
                      </a:cubicBezTo>
                      <a:cubicBezTo>
                        <a:pt x="720" y="382"/>
                        <a:pt x="720" y="382"/>
                        <a:pt x="720" y="382"/>
                      </a:cubicBezTo>
                      <a:cubicBezTo>
                        <a:pt x="720" y="429"/>
                        <a:pt x="682" y="467"/>
                        <a:pt x="635" y="46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34" tIns="46616" rIns="93234" bIns="46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39">
                    <a:defRPr/>
                  </a:pPr>
                  <a:endParaRPr lang="en-US" kern="0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37" name="Freeform 14">
                  <a:extLst>
                    <a:ext uri="{FF2B5EF4-FFF2-40B4-BE49-F238E27FC236}">
                      <a16:creationId xmlns:a16="http://schemas.microsoft.com/office/drawing/2014/main" id="{CF486A8F-A769-42FB-A883-A01D11698D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1" y="2311"/>
                  <a:ext cx="28" cy="61"/>
                </a:xfrm>
                <a:custGeom>
                  <a:avLst/>
                  <a:gdLst>
                    <a:gd name="T0" fmla="*/ 40 w 79"/>
                    <a:gd name="T1" fmla="*/ 169 h 169"/>
                    <a:gd name="T2" fmla="*/ 0 w 79"/>
                    <a:gd name="T3" fmla="*/ 130 h 169"/>
                    <a:gd name="T4" fmla="*/ 0 w 79"/>
                    <a:gd name="T5" fmla="*/ 39 h 169"/>
                    <a:gd name="T6" fmla="*/ 40 w 79"/>
                    <a:gd name="T7" fmla="*/ 0 h 169"/>
                    <a:gd name="T8" fmla="*/ 40 w 79"/>
                    <a:gd name="T9" fmla="*/ 0 h 169"/>
                    <a:gd name="T10" fmla="*/ 79 w 79"/>
                    <a:gd name="T11" fmla="*/ 39 h 169"/>
                    <a:gd name="T12" fmla="*/ 79 w 79"/>
                    <a:gd name="T13" fmla="*/ 130 h 169"/>
                    <a:gd name="T14" fmla="*/ 40 w 79"/>
                    <a:gd name="T15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9" h="169">
                      <a:moveTo>
                        <a:pt x="40" y="169"/>
                      </a:moveTo>
                      <a:cubicBezTo>
                        <a:pt x="18" y="169"/>
                        <a:pt x="0" y="152"/>
                        <a:pt x="0" y="13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62" y="0"/>
                        <a:pt x="79" y="17"/>
                        <a:pt x="79" y="39"/>
                      </a:cubicBezTo>
                      <a:cubicBezTo>
                        <a:pt x="79" y="130"/>
                        <a:pt x="79" y="130"/>
                        <a:pt x="79" y="130"/>
                      </a:cubicBezTo>
                      <a:cubicBezTo>
                        <a:pt x="79" y="152"/>
                        <a:pt x="62" y="169"/>
                        <a:pt x="40" y="1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34" tIns="46616" rIns="93234" bIns="46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39">
                    <a:defRPr/>
                  </a:pPr>
                  <a:endParaRPr lang="en-US" kern="0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38" name="Freeform 15">
                  <a:extLst>
                    <a:ext uri="{FF2B5EF4-FFF2-40B4-BE49-F238E27FC236}">
                      <a16:creationId xmlns:a16="http://schemas.microsoft.com/office/drawing/2014/main" id="{DAD34E23-F55F-4732-8216-24B668017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5" y="2259"/>
                  <a:ext cx="29" cy="113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34" tIns="46616" rIns="93234" bIns="46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39">
                    <a:defRPr/>
                  </a:pPr>
                  <a:endParaRPr lang="en-US" kern="0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39" name="Freeform 16">
                  <a:extLst>
                    <a:ext uri="{FF2B5EF4-FFF2-40B4-BE49-F238E27FC236}">
                      <a16:creationId xmlns:a16="http://schemas.microsoft.com/office/drawing/2014/main" id="{65AD8465-7CA7-47FB-897E-10A363509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4" y="2223"/>
                  <a:ext cx="29" cy="149"/>
                </a:xfrm>
                <a:custGeom>
                  <a:avLst/>
                  <a:gdLst>
                    <a:gd name="T0" fmla="*/ 40 w 79"/>
                    <a:gd name="T1" fmla="*/ 409 h 409"/>
                    <a:gd name="T2" fmla="*/ 0 w 79"/>
                    <a:gd name="T3" fmla="*/ 370 h 409"/>
                    <a:gd name="T4" fmla="*/ 0 w 79"/>
                    <a:gd name="T5" fmla="*/ 39 h 409"/>
                    <a:gd name="T6" fmla="*/ 40 w 79"/>
                    <a:gd name="T7" fmla="*/ 0 h 409"/>
                    <a:gd name="T8" fmla="*/ 79 w 79"/>
                    <a:gd name="T9" fmla="*/ 39 h 409"/>
                    <a:gd name="T10" fmla="*/ 79 w 79"/>
                    <a:gd name="T11" fmla="*/ 370 h 409"/>
                    <a:gd name="T12" fmla="*/ 40 w 79"/>
                    <a:gd name="T13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409">
                      <a:moveTo>
                        <a:pt x="40" y="409"/>
                      </a:moveTo>
                      <a:cubicBezTo>
                        <a:pt x="18" y="409"/>
                        <a:pt x="0" y="392"/>
                        <a:pt x="0" y="37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39"/>
                      </a:cubicBezTo>
                      <a:cubicBezTo>
                        <a:pt x="79" y="370"/>
                        <a:pt x="79" y="370"/>
                        <a:pt x="79" y="370"/>
                      </a:cubicBezTo>
                      <a:cubicBezTo>
                        <a:pt x="79" y="392"/>
                        <a:pt x="61" y="409"/>
                        <a:pt x="40" y="40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34" tIns="46616" rIns="93234" bIns="46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39">
                    <a:defRPr/>
                  </a:pPr>
                  <a:endParaRPr lang="en-US" kern="0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  <p:sp>
              <p:nvSpPr>
                <p:cNvPr id="40" name="Freeform 17">
                  <a:extLst>
                    <a:ext uri="{FF2B5EF4-FFF2-40B4-BE49-F238E27FC236}">
                      <a16:creationId xmlns:a16="http://schemas.microsoft.com/office/drawing/2014/main" id="{7FD265F4-55B6-43C2-AF3E-F3795D0774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0" y="2280"/>
                  <a:ext cx="28" cy="92"/>
                </a:xfrm>
                <a:custGeom>
                  <a:avLst/>
                  <a:gdLst>
                    <a:gd name="T0" fmla="*/ 40 w 79"/>
                    <a:gd name="T1" fmla="*/ 252 h 252"/>
                    <a:gd name="T2" fmla="*/ 0 w 79"/>
                    <a:gd name="T3" fmla="*/ 213 h 252"/>
                    <a:gd name="T4" fmla="*/ 0 w 79"/>
                    <a:gd name="T5" fmla="*/ 40 h 252"/>
                    <a:gd name="T6" fmla="*/ 40 w 79"/>
                    <a:gd name="T7" fmla="*/ 0 h 252"/>
                    <a:gd name="T8" fmla="*/ 79 w 79"/>
                    <a:gd name="T9" fmla="*/ 40 h 252"/>
                    <a:gd name="T10" fmla="*/ 79 w 79"/>
                    <a:gd name="T11" fmla="*/ 213 h 252"/>
                    <a:gd name="T12" fmla="*/ 40 w 79"/>
                    <a:gd name="T13" fmla="*/ 252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252">
                      <a:moveTo>
                        <a:pt x="40" y="252"/>
                      </a:moveTo>
                      <a:cubicBezTo>
                        <a:pt x="18" y="252"/>
                        <a:pt x="0" y="235"/>
                        <a:pt x="0" y="21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40"/>
                      </a:cubicBezTo>
                      <a:cubicBezTo>
                        <a:pt x="79" y="213"/>
                        <a:pt x="79" y="213"/>
                        <a:pt x="79" y="213"/>
                      </a:cubicBezTo>
                      <a:cubicBezTo>
                        <a:pt x="79" y="235"/>
                        <a:pt x="62" y="252"/>
                        <a:pt x="40" y="25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34" tIns="46616" rIns="93234" bIns="46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39">
                    <a:defRPr/>
                  </a:pPr>
                  <a:endParaRPr lang="en-US" kern="0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C08C30-A1C5-4197-886D-D93783105EAA}"/>
                </a:ext>
              </a:extLst>
            </p:cNvPr>
            <p:cNvGrpSpPr/>
            <p:nvPr/>
          </p:nvGrpSpPr>
          <p:grpSpPr>
            <a:xfrm>
              <a:off x="6918702" y="2465524"/>
              <a:ext cx="1072190" cy="1072190"/>
              <a:chOff x="4726930" y="4471473"/>
              <a:chExt cx="703088" cy="703088"/>
            </a:xfrm>
            <a:effectLst>
              <a:outerShdw blurRad="177800" dist="1778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C0FEA40-8C85-494D-9CBE-D2DA10BA8F86}"/>
                  </a:ext>
                </a:extLst>
              </p:cNvPr>
              <p:cNvSpPr/>
              <p:nvPr/>
            </p:nvSpPr>
            <p:spPr bwMode="auto">
              <a:xfrm>
                <a:off x="4726930" y="4471473"/>
                <a:ext cx="703088" cy="703088"/>
              </a:xfrm>
              <a:prstGeom prst="ellipse">
                <a:avLst/>
              </a:prstGeom>
              <a:solidFill>
                <a:srgbClr val="287EFF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67777" tIns="134223" rIns="167777" bIns="13422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5534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35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10425B3-F95A-46FC-9DB3-F2B86102DD86}"/>
                  </a:ext>
                </a:extLst>
              </p:cNvPr>
              <p:cNvGrpSpPr/>
              <p:nvPr/>
            </p:nvGrpSpPr>
            <p:grpSpPr>
              <a:xfrm>
                <a:off x="4902990" y="4689695"/>
                <a:ext cx="350968" cy="266644"/>
                <a:chOff x="-1146792" y="678443"/>
                <a:chExt cx="1017587" cy="773113"/>
              </a:xfrm>
              <a:solidFill>
                <a:srgbClr val="D2D2D2"/>
              </a:solidFill>
            </p:grpSpPr>
            <p:sp>
              <p:nvSpPr>
                <p:cNvPr id="32" name="Freeform 5">
                  <a:extLst>
                    <a:ext uri="{FF2B5EF4-FFF2-40B4-BE49-F238E27FC236}">
                      <a16:creationId xmlns:a16="http://schemas.microsoft.com/office/drawing/2014/main" id="{FA539846-27D6-4F11-A721-6211F121F6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46792" y="678443"/>
                  <a:ext cx="1017587" cy="669925"/>
                </a:xfrm>
                <a:custGeom>
                  <a:avLst/>
                  <a:gdLst>
                    <a:gd name="T0" fmla="*/ 30 w 737"/>
                    <a:gd name="T1" fmla="*/ 326 h 478"/>
                    <a:gd name="T2" fmla="*/ 30 w 737"/>
                    <a:gd name="T3" fmla="*/ 87 h 478"/>
                    <a:gd name="T4" fmla="*/ 87 w 737"/>
                    <a:gd name="T5" fmla="*/ 30 h 478"/>
                    <a:gd name="T6" fmla="*/ 650 w 737"/>
                    <a:gd name="T7" fmla="*/ 30 h 478"/>
                    <a:gd name="T8" fmla="*/ 707 w 737"/>
                    <a:gd name="T9" fmla="*/ 87 h 478"/>
                    <a:gd name="T10" fmla="*/ 707 w 737"/>
                    <a:gd name="T11" fmla="*/ 391 h 478"/>
                    <a:gd name="T12" fmla="*/ 650 w 737"/>
                    <a:gd name="T13" fmla="*/ 448 h 478"/>
                    <a:gd name="T14" fmla="*/ 390 w 737"/>
                    <a:gd name="T15" fmla="*/ 448 h 478"/>
                    <a:gd name="T16" fmla="*/ 390 w 737"/>
                    <a:gd name="T17" fmla="*/ 478 h 478"/>
                    <a:gd name="T18" fmla="*/ 650 w 737"/>
                    <a:gd name="T19" fmla="*/ 478 h 478"/>
                    <a:gd name="T20" fmla="*/ 737 w 737"/>
                    <a:gd name="T21" fmla="*/ 391 h 478"/>
                    <a:gd name="T22" fmla="*/ 737 w 737"/>
                    <a:gd name="T23" fmla="*/ 87 h 478"/>
                    <a:gd name="T24" fmla="*/ 650 w 737"/>
                    <a:gd name="T25" fmla="*/ 0 h 478"/>
                    <a:gd name="T26" fmla="*/ 87 w 737"/>
                    <a:gd name="T27" fmla="*/ 0 h 478"/>
                    <a:gd name="T28" fmla="*/ 0 w 737"/>
                    <a:gd name="T29" fmla="*/ 87 h 478"/>
                    <a:gd name="T30" fmla="*/ 0 w 737"/>
                    <a:gd name="T31" fmla="*/ 326 h 478"/>
                    <a:gd name="T32" fmla="*/ 30 w 737"/>
                    <a:gd name="T33" fmla="*/ 326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7" h="478">
                      <a:moveTo>
                        <a:pt x="30" y="326"/>
                      </a:move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30" y="56"/>
                        <a:pt x="55" y="30"/>
                        <a:pt x="87" y="30"/>
                      </a:cubicBezTo>
                      <a:cubicBezTo>
                        <a:pt x="650" y="30"/>
                        <a:pt x="650" y="30"/>
                        <a:pt x="650" y="30"/>
                      </a:cubicBezTo>
                      <a:cubicBezTo>
                        <a:pt x="682" y="30"/>
                        <a:pt x="707" y="56"/>
                        <a:pt x="707" y="87"/>
                      </a:cubicBezTo>
                      <a:cubicBezTo>
                        <a:pt x="707" y="391"/>
                        <a:pt x="707" y="391"/>
                        <a:pt x="707" y="391"/>
                      </a:cubicBezTo>
                      <a:cubicBezTo>
                        <a:pt x="707" y="423"/>
                        <a:pt x="682" y="448"/>
                        <a:pt x="650" y="448"/>
                      </a:cubicBezTo>
                      <a:cubicBezTo>
                        <a:pt x="390" y="448"/>
                        <a:pt x="390" y="448"/>
                        <a:pt x="390" y="448"/>
                      </a:cubicBezTo>
                      <a:cubicBezTo>
                        <a:pt x="390" y="478"/>
                        <a:pt x="390" y="478"/>
                        <a:pt x="390" y="478"/>
                      </a:cubicBezTo>
                      <a:cubicBezTo>
                        <a:pt x="650" y="478"/>
                        <a:pt x="650" y="478"/>
                        <a:pt x="650" y="478"/>
                      </a:cubicBezTo>
                      <a:cubicBezTo>
                        <a:pt x="698" y="478"/>
                        <a:pt x="737" y="439"/>
                        <a:pt x="737" y="391"/>
                      </a:cubicBezTo>
                      <a:cubicBezTo>
                        <a:pt x="737" y="87"/>
                        <a:pt x="737" y="87"/>
                        <a:pt x="737" y="87"/>
                      </a:cubicBezTo>
                      <a:cubicBezTo>
                        <a:pt x="737" y="39"/>
                        <a:pt x="698" y="0"/>
                        <a:pt x="650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39" y="0"/>
                        <a:pt x="0" y="39"/>
                        <a:pt x="0" y="87"/>
                      </a:cubicBezTo>
                      <a:cubicBezTo>
                        <a:pt x="0" y="326"/>
                        <a:pt x="0" y="326"/>
                        <a:pt x="0" y="326"/>
                      </a:cubicBezTo>
                      <a:lnTo>
                        <a:pt x="30" y="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3" tIns="44802" rIns="89603" bIns="44802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5870">
                    <a:defRPr/>
                  </a:pPr>
                  <a:endParaRPr lang="en-US" sz="1958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3" name="Freeform 6">
                  <a:extLst>
                    <a:ext uri="{FF2B5EF4-FFF2-40B4-BE49-F238E27FC236}">
                      <a16:creationId xmlns:a16="http://schemas.microsoft.com/office/drawing/2014/main" id="{B0056C28-9C4D-4443-8561-B9405CB73FC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46792" y="845131"/>
                  <a:ext cx="777875" cy="606425"/>
                </a:xfrm>
                <a:custGeom>
                  <a:avLst/>
                  <a:gdLst>
                    <a:gd name="T0" fmla="*/ 391 w 564"/>
                    <a:gd name="T1" fmla="*/ 147 h 433"/>
                    <a:gd name="T2" fmla="*/ 417 w 564"/>
                    <a:gd name="T3" fmla="*/ 173 h 433"/>
                    <a:gd name="T4" fmla="*/ 538 w 564"/>
                    <a:gd name="T5" fmla="*/ 173 h 433"/>
                    <a:gd name="T6" fmla="*/ 564 w 564"/>
                    <a:gd name="T7" fmla="*/ 147 h 433"/>
                    <a:gd name="T8" fmla="*/ 564 w 564"/>
                    <a:gd name="T9" fmla="*/ 26 h 433"/>
                    <a:gd name="T10" fmla="*/ 538 w 564"/>
                    <a:gd name="T11" fmla="*/ 0 h 433"/>
                    <a:gd name="T12" fmla="*/ 417 w 564"/>
                    <a:gd name="T13" fmla="*/ 0 h 433"/>
                    <a:gd name="T14" fmla="*/ 391 w 564"/>
                    <a:gd name="T15" fmla="*/ 26 h 433"/>
                    <a:gd name="T16" fmla="*/ 391 w 564"/>
                    <a:gd name="T17" fmla="*/ 65 h 433"/>
                    <a:gd name="T18" fmla="*/ 342 w 564"/>
                    <a:gd name="T19" fmla="*/ 65 h 433"/>
                    <a:gd name="T20" fmla="*/ 297 w 564"/>
                    <a:gd name="T21" fmla="*/ 97 h 433"/>
                    <a:gd name="T22" fmla="*/ 223 w 564"/>
                    <a:gd name="T23" fmla="*/ 322 h 433"/>
                    <a:gd name="T24" fmla="*/ 219 w 564"/>
                    <a:gd name="T25" fmla="*/ 325 h 433"/>
                    <a:gd name="T26" fmla="*/ 173 w 564"/>
                    <a:gd name="T27" fmla="*/ 325 h 433"/>
                    <a:gd name="T28" fmla="*/ 173 w 564"/>
                    <a:gd name="T29" fmla="*/ 286 h 433"/>
                    <a:gd name="T30" fmla="*/ 147 w 564"/>
                    <a:gd name="T31" fmla="*/ 260 h 433"/>
                    <a:gd name="T32" fmla="*/ 26 w 564"/>
                    <a:gd name="T33" fmla="*/ 260 h 433"/>
                    <a:gd name="T34" fmla="*/ 0 w 564"/>
                    <a:gd name="T35" fmla="*/ 286 h 433"/>
                    <a:gd name="T36" fmla="*/ 0 w 564"/>
                    <a:gd name="T37" fmla="*/ 407 h 433"/>
                    <a:gd name="T38" fmla="*/ 26 w 564"/>
                    <a:gd name="T39" fmla="*/ 433 h 433"/>
                    <a:gd name="T40" fmla="*/ 147 w 564"/>
                    <a:gd name="T41" fmla="*/ 433 h 433"/>
                    <a:gd name="T42" fmla="*/ 173 w 564"/>
                    <a:gd name="T43" fmla="*/ 407 h 433"/>
                    <a:gd name="T44" fmla="*/ 173 w 564"/>
                    <a:gd name="T45" fmla="*/ 368 h 433"/>
                    <a:gd name="T46" fmla="*/ 219 w 564"/>
                    <a:gd name="T47" fmla="*/ 368 h 433"/>
                    <a:gd name="T48" fmla="*/ 264 w 564"/>
                    <a:gd name="T49" fmla="*/ 336 h 433"/>
                    <a:gd name="T50" fmla="*/ 338 w 564"/>
                    <a:gd name="T51" fmla="*/ 111 h 433"/>
                    <a:gd name="T52" fmla="*/ 342 w 564"/>
                    <a:gd name="T53" fmla="*/ 108 h 433"/>
                    <a:gd name="T54" fmla="*/ 391 w 564"/>
                    <a:gd name="T55" fmla="*/ 108 h 433"/>
                    <a:gd name="T56" fmla="*/ 391 w 564"/>
                    <a:gd name="T57" fmla="*/ 147 h 433"/>
                    <a:gd name="T58" fmla="*/ 129 w 564"/>
                    <a:gd name="T59" fmla="*/ 390 h 433"/>
                    <a:gd name="T60" fmla="*/ 43 w 564"/>
                    <a:gd name="T61" fmla="*/ 390 h 433"/>
                    <a:gd name="T62" fmla="*/ 43 w 564"/>
                    <a:gd name="T63" fmla="*/ 303 h 433"/>
                    <a:gd name="T64" fmla="*/ 129 w 564"/>
                    <a:gd name="T65" fmla="*/ 303 h 433"/>
                    <a:gd name="T66" fmla="*/ 129 w 564"/>
                    <a:gd name="T67" fmla="*/ 390 h 4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64" h="433">
                      <a:moveTo>
                        <a:pt x="391" y="147"/>
                      </a:moveTo>
                      <a:cubicBezTo>
                        <a:pt x="391" y="162"/>
                        <a:pt x="403" y="173"/>
                        <a:pt x="417" y="173"/>
                      </a:cubicBezTo>
                      <a:cubicBezTo>
                        <a:pt x="538" y="173"/>
                        <a:pt x="538" y="173"/>
                        <a:pt x="538" y="173"/>
                      </a:cubicBezTo>
                      <a:cubicBezTo>
                        <a:pt x="552" y="173"/>
                        <a:pt x="564" y="162"/>
                        <a:pt x="564" y="147"/>
                      </a:cubicBezTo>
                      <a:cubicBezTo>
                        <a:pt x="564" y="26"/>
                        <a:pt x="564" y="26"/>
                        <a:pt x="564" y="26"/>
                      </a:cubicBezTo>
                      <a:cubicBezTo>
                        <a:pt x="564" y="11"/>
                        <a:pt x="552" y="0"/>
                        <a:pt x="538" y="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403" y="0"/>
                        <a:pt x="391" y="11"/>
                        <a:pt x="391" y="26"/>
                      </a:cubicBezTo>
                      <a:cubicBezTo>
                        <a:pt x="391" y="65"/>
                        <a:pt x="391" y="65"/>
                        <a:pt x="391" y="65"/>
                      </a:cubicBezTo>
                      <a:cubicBezTo>
                        <a:pt x="342" y="65"/>
                        <a:pt x="342" y="65"/>
                        <a:pt x="342" y="65"/>
                      </a:cubicBezTo>
                      <a:cubicBezTo>
                        <a:pt x="322" y="65"/>
                        <a:pt x="304" y="78"/>
                        <a:pt x="297" y="97"/>
                      </a:cubicBezTo>
                      <a:cubicBezTo>
                        <a:pt x="223" y="322"/>
                        <a:pt x="223" y="322"/>
                        <a:pt x="223" y="322"/>
                      </a:cubicBezTo>
                      <a:cubicBezTo>
                        <a:pt x="222" y="324"/>
                        <a:pt x="221" y="325"/>
                        <a:pt x="219" y="325"/>
                      </a:cubicBezTo>
                      <a:cubicBezTo>
                        <a:pt x="173" y="325"/>
                        <a:pt x="173" y="325"/>
                        <a:pt x="173" y="325"/>
                      </a:cubicBezTo>
                      <a:cubicBezTo>
                        <a:pt x="173" y="286"/>
                        <a:pt x="173" y="286"/>
                        <a:pt x="173" y="286"/>
                      </a:cubicBezTo>
                      <a:cubicBezTo>
                        <a:pt x="173" y="272"/>
                        <a:pt x="161" y="260"/>
                        <a:pt x="147" y="260"/>
                      </a:cubicBezTo>
                      <a:cubicBezTo>
                        <a:pt x="26" y="260"/>
                        <a:pt x="26" y="260"/>
                        <a:pt x="26" y="260"/>
                      </a:cubicBezTo>
                      <a:cubicBezTo>
                        <a:pt x="11" y="260"/>
                        <a:pt x="0" y="272"/>
                        <a:pt x="0" y="286"/>
                      </a:cubicBezTo>
                      <a:cubicBezTo>
                        <a:pt x="0" y="407"/>
                        <a:pt x="0" y="407"/>
                        <a:pt x="0" y="407"/>
                      </a:cubicBezTo>
                      <a:cubicBezTo>
                        <a:pt x="0" y="422"/>
                        <a:pt x="11" y="433"/>
                        <a:pt x="26" y="433"/>
                      </a:cubicBezTo>
                      <a:cubicBezTo>
                        <a:pt x="147" y="433"/>
                        <a:pt x="147" y="433"/>
                        <a:pt x="147" y="433"/>
                      </a:cubicBezTo>
                      <a:cubicBezTo>
                        <a:pt x="161" y="433"/>
                        <a:pt x="173" y="422"/>
                        <a:pt x="173" y="407"/>
                      </a:cubicBezTo>
                      <a:cubicBezTo>
                        <a:pt x="173" y="368"/>
                        <a:pt x="173" y="368"/>
                        <a:pt x="173" y="368"/>
                      </a:cubicBezTo>
                      <a:cubicBezTo>
                        <a:pt x="219" y="368"/>
                        <a:pt x="219" y="368"/>
                        <a:pt x="219" y="368"/>
                      </a:cubicBezTo>
                      <a:cubicBezTo>
                        <a:pt x="239" y="368"/>
                        <a:pt x="257" y="355"/>
                        <a:pt x="264" y="336"/>
                      </a:cubicBezTo>
                      <a:cubicBezTo>
                        <a:pt x="338" y="111"/>
                        <a:pt x="338" y="111"/>
                        <a:pt x="338" y="111"/>
                      </a:cubicBezTo>
                      <a:cubicBezTo>
                        <a:pt x="339" y="109"/>
                        <a:pt x="340" y="108"/>
                        <a:pt x="342" y="108"/>
                      </a:cubicBezTo>
                      <a:cubicBezTo>
                        <a:pt x="391" y="108"/>
                        <a:pt x="391" y="108"/>
                        <a:pt x="391" y="108"/>
                      </a:cubicBezTo>
                      <a:lnTo>
                        <a:pt x="391" y="147"/>
                      </a:lnTo>
                      <a:close/>
                      <a:moveTo>
                        <a:pt x="129" y="390"/>
                      </a:moveTo>
                      <a:cubicBezTo>
                        <a:pt x="43" y="390"/>
                        <a:pt x="43" y="390"/>
                        <a:pt x="43" y="390"/>
                      </a:cubicBezTo>
                      <a:cubicBezTo>
                        <a:pt x="43" y="303"/>
                        <a:pt x="43" y="303"/>
                        <a:pt x="43" y="303"/>
                      </a:cubicBezTo>
                      <a:cubicBezTo>
                        <a:pt x="129" y="303"/>
                        <a:pt x="129" y="303"/>
                        <a:pt x="129" y="303"/>
                      </a:cubicBezTo>
                      <a:lnTo>
                        <a:pt x="129" y="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3" tIns="44802" rIns="89603" bIns="44802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5870">
                    <a:defRPr/>
                  </a:pPr>
                  <a:endParaRPr lang="en-US" sz="1958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8FEEAB-51F6-4497-8639-5D26BD8407FC}"/>
                </a:ext>
              </a:extLst>
            </p:cNvPr>
            <p:cNvSpPr/>
            <p:nvPr/>
          </p:nvSpPr>
          <p:spPr bwMode="auto">
            <a:xfrm>
              <a:off x="9447364" y="2477594"/>
              <a:ext cx="1072190" cy="1072190"/>
            </a:xfrm>
            <a:prstGeom prst="ellipse">
              <a:avLst/>
            </a:prstGeom>
            <a:solidFill>
              <a:srgbClr val="14848F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7777" tIns="134223" rIns="167777" bIns="13422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5534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5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29" name="Picture 2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138903A-D4CD-40EF-A723-A2121168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603" y="2747811"/>
              <a:ext cx="564251" cy="564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492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AE4C-3E8C-4DC6-B5BA-D2CC8FFF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F420-A48B-41C7-B443-80D6FD842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B7258E-E0D6-4E18-BA79-6EAFA8BFD5E6}"/>
              </a:ext>
            </a:extLst>
          </p:cNvPr>
          <p:cNvGrpSpPr/>
          <p:nvPr userDrawn="1"/>
        </p:nvGrpSpPr>
        <p:grpSpPr>
          <a:xfrm>
            <a:off x="0" y="6235700"/>
            <a:ext cx="12192000" cy="622300"/>
            <a:chOff x="0" y="6235700"/>
            <a:chExt cx="12192000" cy="622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F0AD37-836B-4D9F-8DC7-16CFA68EE22F}"/>
                </a:ext>
              </a:extLst>
            </p:cNvPr>
            <p:cNvSpPr/>
            <p:nvPr userDrawn="1"/>
          </p:nvSpPr>
          <p:spPr>
            <a:xfrm>
              <a:off x="0" y="6235700"/>
              <a:ext cx="12192000" cy="622300"/>
            </a:xfrm>
            <a:prstGeom prst="rect">
              <a:avLst/>
            </a:prstGeom>
            <a:gradFill>
              <a:gsLst>
                <a:gs pos="0">
                  <a:srgbClr val="214742"/>
                </a:gs>
                <a:gs pos="100000">
                  <a:srgbClr val="2E534E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www.ppswarsaw.org </a:t>
              </a:r>
              <a:r>
                <a:rPr lang="pl-PL" sz="140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#ppswarsaw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47A746-47CD-4FF7-B231-88A596B20D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343" y="6321891"/>
              <a:ext cx="894875" cy="449917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8DC17A7-FC89-4CCB-9AD7-BFCACED31AD6}"/>
              </a:ext>
            </a:extLst>
          </p:cNvPr>
          <p:cNvSpPr/>
          <p:nvPr userDrawn="1"/>
        </p:nvSpPr>
        <p:spPr>
          <a:xfrm>
            <a:off x="838200" y="1703705"/>
            <a:ext cx="10515600" cy="18288"/>
          </a:xfrm>
          <a:prstGeom prst="rect">
            <a:avLst/>
          </a:prstGeom>
          <a:gradFill>
            <a:gsLst>
              <a:gs pos="0">
                <a:srgbClr val="214742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064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07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E53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12B7C4-0AFA-4580-BEBE-3A36067A7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brightnessContrast bright="-6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04"/>
            <a:ext cx="12192000" cy="62416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38CEBC-B8E7-4E9B-8904-933EF84491DE}"/>
              </a:ext>
            </a:extLst>
          </p:cNvPr>
          <p:cNvSpPr/>
          <p:nvPr userDrawn="1"/>
        </p:nvSpPr>
        <p:spPr>
          <a:xfrm>
            <a:off x="0" y="-5904"/>
            <a:ext cx="12192000" cy="6235700"/>
          </a:xfrm>
          <a:prstGeom prst="rect">
            <a:avLst/>
          </a:prstGeom>
          <a:solidFill>
            <a:srgbClr val="2E534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8521E-8A84-4781-966D-676F4B4A13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48FA6-BFD2-4CDF-BF6C-0E67BD329F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Demo Title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46992D-82D6-4D1B-909A-0735F88FEC72}"/>
              </a:ext>
            </a:extLst>
          </p:cNvPr>
          <p:cNvGrpSpPr/>
          <p:nvPr userDrawn="1"/>
        </p:nvGrpSpPr>
        <p:grpSpPr>
          <a:xfrm>
            <a:off x="0" y="6235700"/>
            <a:ext cx="12192000" cy="622300"/>
            <a:chOff x="0" y="6235700"/>
            <a:chExt cx="12192000" cy="622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3F4AD3-4FE1-4F7F-B9C2-701F86105E6A}"/>
                </a:ext>
              </a:extLst>
            </p:cNvPr>
            <p:cNvSpPr/>
            <p:nvPr userDrawn="1"/>
          </p:nvSpPr>
          <p:spPr>
            <a:xfrm>
              <a:off x="0" y="6235700"/>
              <a:ext cx="12192000" cy="622300"/>
            </a:xfrm>
            <a:prstGeom prst="rect">
              <a:avLst/>
            </a:prstGeom>
            <a:gradFill>
              <a:gsLst>
                <a:gs pos="0">
                  <a:srgbClr val="214742"/>
                </a:gs>
                <a:gs pos="100000">
                  <a:srgbClr val="2E534E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www.ppswarsaw.org </a:t>
              </a:r>
              <a:r>
                <a:rPr lang="pl-PL" sz="140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#ppswarsaw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5D2493-9E78-499D-B120-60A295B9E0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343" y="6321891"/>
              <a:ext cx="894875" cy="449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238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9A09-2DA2-46D1-9A5A-8C60187F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4D0E3-D534-411B-9F24-853B9EC0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50E08-BC36-4639-9C8E-63486C9BA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7BAE9C-4163-4595-A7CE-DA88794985B5}"/>
              </a:ext>
            </a:extLst>
          </p:cNvPr>
          <p:cNvGrpSpPr/>
          <p:nvPr userDrawn="1"/>
        </p:nvGrpSpPr>
        <p:grpSpPr>
          <a:xfrm>
            <a:off x="0" y="6235700"/>
            <a:ext cx="12192000" cy="622300"/>
            <a:chOff x="0" y="6235700"/>
            <a:chExt cx="12192000" cy="6223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F6E5A9-817B-421E-988F-56E1BEF8A600}"/>
                </a:ext>
              </a:extLst>
            </p:cNvPr>
            <p:cNvSpPr/>
            <p:nvPr userDrawn="1"/>
          </p:nvSpPr>
          <p:spPr>
            <a:xfrm>
              <a:off x="0" y="6235700"/>
              <a:ext cx="12192000" cy="622300"/>
            </a:xfrm>
            <a:prstGeom prst="rect">
              <a:avLst/>
            </a:prstGeom>
            <a:gradFill>
              <a:gsLst>
                <a:gs pos="0">
                  <a:srgbClr val="214742"/>
                </a:gs>
                <a:gs pos="100000">
                  <a:srgbClr val="2E534E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www.ppswarsaw.org </a:t>
              </a:r>
              <a:r>
                <a:rPr lang="pl-PL" sz="1400" dirty="0">
                  <a:solidFill>
                    <a:schemeClr val="accent4"/>
                  </a:solidFill>
                </a:rPr>
                <a:t>|</a:t>
              </a:r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#ppswarsaw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0A908F-0B33-4314-9D2D-9184F5C0D9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343" y="6321891"/>
              <a:ext cx="894875" cy="449917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E1D35-F102-4A53-AFB7-24CD7F82A1EC}"/>
              </a:ext>
            </a:extLst>
          </p:cNvPr>
          <p:cNvSpPr/>
          <p:nvPr userDrawn="1"/>
        </p:nvSpPr>
        <p:spPr>
          <a:xfrm>
            <a:off x="838200" y="1703705"/>
            <a:ext cx="10515600" cy="18288"/>
          </a:xfrm>
          <a:prstGeom prst="rect">
            <a:avLst/>
          </a:prstGeom>
          <a:gradFill>
            <a:gsLst>
              <a:gs pos="0">
                <a:srgbClr val="214742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4546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5ECC-91FB-4E4D-844F-22D812186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8254F-911F-4A09-B1E9-4B59A91F2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8BD2-5480-4AF5-BD00-B0A269F1A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06CB8-C24D-4B87-8B28-939E102F2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587FC-FE8F-4916-8E9A-EE2BB2E05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411CA-564C-4996-90FE-1D9DAE458E3E}"/>
              </a:ext>
            </a:extLst>
          </p:cNvPr>
          <p:cNvGrpSpPr/>
          <p:nvPr userDrawn="1"/>
        </p:nvGrpSpPr>
        <p:grpSpPr>
          <a:xfrm>
            <a:off x="0" y="6235700"/>
            <a:ext cx="12192000" cy="622300"/>
            <a:chOff x="0" y="6235700"/>
            <a:chExt cx="12192000" cy="622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3DFCFD-5D9E-4BBE-BB12-F82A705D28EE}"/>
                </a:ext>
              </a:extLst>
            </p:cNvPr>
            <p:cNvSpPr/>
            <p:nvPr userDrawn="1"/>
          </p:nvSpPr>
          <p:spPr>
            <a:xfrm>
              <a:off x="0" y="6235700"/>
              <a:ext cx="12192000" cy="622300"/>
            </a:xfrm>
            <a:prstGeom prst="rect">
              <a:avLst/>
            </a:prstGeom>
            <a:gradFill>
              <a:gsLst>
                <a:gs pos="0">
                  <a:srgbClr val="214742"/>
                </a:gs>
                <a:gs pos="100000">
                  <a:srgbClr val="2E534E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www.ppswarsaw.org </a:t>
              </a:r>
              <a:r>
                <a:rPr lang="pl-PL" sz="1400" dirty="0">
                  <a:solidFill>
                    <a:schemeClr val="accent4"/>
                  </a:solidFill>
                </a:rPr>
                <a:t>|</a:t>
              </a:r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#ppswarsaw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89C72A-51BC-439C-9AA0-E9CF4EC554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343" y="6321891"/>
              <a:ext cx="894875" cy="449917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C7A87E4-F84D-4BF8-8091-D25E3BDBC5D1}"/>
              </a:ext>
            </a:extLst>
          </p:cNvPr>
          <p:cNvSpPr/>
          <p:nvPr userDrawn="1"/>
        </p:nvSpPr>
        <p:spPr>
          <a:xfrm>
            <a:off x="838200" y="1703705"/>
            <a:ext cx="10515600" cy="18288"/>
          </a:xfrm>
          <a:prstGeom prst="rect">
            <a:avLst/>
          </a:prstGeom>
          <a:gradFill>
            <a:gsLst>
              <a:gs pos="0">
                <a:srgbClr val="214742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0181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0FE6-8E2A-4388-B49C-C3C4B360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F5B048-37F0-46DD-8832-716160A8E102}"/>
              </a:ext>
            </a:extLst>
          </p:cNvPr>
          <p:cNvGrpSpPr/>
          <p:nvPr userDrawn="1"/>
        </p:nvGrpSpPr>
        <p:grpSpPr>
          <a:xfrm>
            <a:off x="0" y="6235700"/>
            <a:ext cx="12192000" cy="622300"/>
            <a:chOff x="0" y="6235700"/>
            <a:chExt cx="12192000" cy="6223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4DBE51-3C60-4077-8C3C-BF1E5FF1F760}"/>
                </a:ext>
              </a:extLst>
            </p:cNvPr>
            <p:cNvSpPr/>
            <p:nvPr userDrawn="1"/>
          </p:nvSpPr>
          <p:spPr>
            <a:xfrm>
              <a:off x="0" y="6235700"/>
              <a:ext cx="12192000" cy="622300"/>
            </a:xfrm>
            <a:prstGeom prst="rect">
              <a:avLst/>
            </a:prstGeom>
            <a:gradFill>
              <a:gsLst>
                <a:gs pos="0">
                  <a:srgbClr val="214742"/>
                </a:gs>
                <a:gs pos="100000">
                  <a:srgbClr val="2E534E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www.ppswarsaw.org </a:t>
              </a:r>
              <a:r>
                <a:rPr lang="pl-PL" sz="1400" dirty="0">
                  <a:solidFill>
                    <a:schemeClr val="accent4"/>
                  </a:solidFill>
                </a:rPr>
                <a:t>|</a:t>
              </a:r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#ppswarsaw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144537-365A-41F0-9754-60614E0845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343" y="6321891"/>
              <a:ext cx="894875" cy="44991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A36AAE7-BF5F-4839-B063-ECEE6A81EBF2}"/>
              </a:ext>
            </a:extLst>
          </p:cNvPr>
          <p:cNvSpPr/>
          <p:nvPr userDrawn="1"/>
        </p:nvSpPr>
        <p:spPr>
          <a:xfrm>
            <a:off x="838200" y="1703705"/>
            <a:ext cx="10515600" cy="18288"/>
          </a:xfrm>
          <a:prstGeom prst="rect">
            <a:avLst/>
          </a:prstGeom>
          <a:gradFill>
            <a:gsLst>
              <a:gs pos="0">
                <a:srgbClr val="214742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2659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DC319E-9511-4819-AA61-D1949AC9C834}"/>
              </a:ext>
            </a:extLst>
          </p:cNvPr>
          <p:cNvGrpSpPr/>
          <p:nvPr userDrawn="1"/>
        </p:nvGrpSpPr>
        <p:grpSpPr>
          <a:xfrm>
            <a:off x="0" y="6235700"/>
            <a:ext cx="12192000" cy="622300"/>
            <a:chOff x="0" y="6235700"/>
            <a:chExt cx="12192000" cy="6223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AB3CBB-08C6-476D-AF4F-C0D3233AC0C3}"/>
                </a:ext>
              </a:extLst>
            </p:cNvPr>
            <p:cNvSpPr/>
            <p:nvPr userDrawn="1"/>
          </p:nvSpPr>
          <p:spPr>
            <a:xfrm>
              <a:off x="0" y="6235700"/>
              <a:ext cx="12192000" cy="622300"/>
            </a:xfrm>
            <a:prstGeom prst="rect">
              <a:avLst/>
            </a:prstGeom>
            <a:gradFill>
              <a:gsLst>
                <a:gs pos="0">
                  <a:srgbClr val="214742"/>
                </a:gs>
                <a:gs pos="100000">
                  <a:srgbClr val="2E534E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www.ppswarsaw.org </a:t>
              </a:r>
              <a:r>
                <a:rPr lang="pl-PL" sz="1400" dirty="0">
                  <a:solidFill>
                    <a:schemeClr val="accent4"/>
                  </a:solidFill>
                </a:rPr>
                <a:t>|</a:t>
              </a:r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#ppswarsaw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85BFFF-239B-4E43-BA35-169AC388F6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343" y="6321891"/>
              <a:ext cx="894875" cy="449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9531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5371-C4BD-4D05-8D59-A63C0A5DA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D1016-AD10-432C-BFE8-CECEBAD0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66674-42CC-4B40-B2DF-965F2066B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16CCB0-3B3C-4337-B2E9-C2932CD39B5E}"/>
              </a:ext>
            </a:extLst>
          </p:cNvPr>
          <p:cNvGrpSpPr/>
          <p:nvPr userDrawn="1"/>
        </p:nvGrpSpPr>
        <p:grpSpPr>
          <a:xfrm>
            <a:off x="0" y="6235700"/>
            <a:ext cx="12192000" cy="622300"/>
            <a:chOff x="0" y="6235700"/>
            <a:chExt cx="12192000" cy="6223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C32E6C-3609-4A89-BE88-81DD2F0492C6}"/>
                </a:ext>
              </a:extLst>
            </p:cNvPr>
            <p:cNvSpPr/>
            <p:nvPr userDrawn="1"/>
          </p:nvSpPr>
          <p:spPr>
            <a:xfrm>
              <a:off x="0" y="6235700"/>
              <a:ext cx="12192000" cy="622300"/>
            </a:xfrm>
            <a:prstGeom prst="rect">
              <a:avLst/>
            </a:prstGeom>
            <a:gradFill>
              <a:gsLst>
                <a:gs pos="0">
                  <a:srgbClr val="214742"/>
                </a:gs>
                <a:gs pos="100000">
                  <a:srgbClr val="2E534E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www.ppswarsaw.org </a:t>
              </a:r>
              <a:r>
                <a:rPr lang="pl-PL" sz="1400" dirty="0">
                  <a:solidFill>
                    <a:schemeClr val="accent4"/>
                  </a:solidFill>
                </a:rPr>
                <a:t>|</a:t>
              </a:r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#ppswarsaw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3D3A7D-3EA4-442E-BC51-76B236CF0E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343" y="6321891"/>
              <a:ext cx="894875" cy="449917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149D5-AD3D-4BA7-A4B7-90C33D1568A2}"/>
              </a:ext>
            </a:extLst>
          </p:cNvPr>
          <p:cNvSpPr/>
          <p:nvPr userDrawn="1"/>
        </p:nvSpPr>
        <p:spPr>
          <a:xfrm>
            <a:off x="838200" y="2057400"/>
            <a:ext cx="3931920" cy="18288"/>
          </a:xfrm>
          <a:prstGeom prst="rect">
            <a:avLst/>
          </a:prstGeom>
          <a:gradFill>
            <a:gsLst>
              <a:gs pos="0">
                <a:srgbClr val="214742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6869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94E6-6114-4F30-93F0-7524E32B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DEC00-570F-4B99-B144-3A5DC0304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23B50-2EBB-4FB9-9C48-4CEA6DCC0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238A30-522E-4D9F-B0C5-3BD83C03FA67}"/>
              </a:ext>
            </a:extLst>
          </p:cNvPr>
          <p:cNvGrpSpPr/>
          <p:nvPr userDrawn="1"/>
        </p:nvGrpSpPr>
        <p:grpSpPr>
          <a:xfrm>
            <a:off x="0" y="6235700"/>
            <a:ext cx="12192000" cy="622300"/>
            <a:chOff x="0" y="6235700"/>
            <a:chExt cx="12192000" cy="6223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4F3DDD-6DA0-4EAB-B901-AFF1D7499EA1}"/>
                </a:ext>
              </a:extLst>
            </p:cNvPr>
            <p:cNvSpPr/>
            <p:nvPr userDrawn="1"/>
          </p:nvSpPr>
          <p:spPr>
            <a:xfrm>
              <a:off x="0" y="6235700"/>
              <a:ext cx="12192000" cy="622300"/>
            </a:xfrm>
            <a:prstGeom prst="rect">
              <a:avLst/>
            </a:prstGeom>
            <a:gradFill>
              <a:gsLst>
                <a:gs pos="0">
                  <a:srgbClr val="214742"/>
                </a:gs>
                <a:gs pos="100000">
                  <a:srgbClr val="2E534E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www.ppswarsaw.org </a:t>
              </a:r>
              <a:r>
                <a:rPr lang="pl-PL" sz="1400" dirty="0">
                  <a:solidFill>
                    <a:schemeClr val="accent4"/>
                  </a:solidFill>
                </a:rPr>
                <a:t>|</a:t>
              </a:r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#ppswarsaw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5AB084-B9AD-4833-BB78-0608E7525E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343" y="6321891"/>
              <a:ext cx="894875" cy="449917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F9B9D22-DA01-427D-AB09-5A725F8EB4B5}"/>
              </a:ext>
            </a:extLst>
          </p:cNvPr>
          <p:cNvSpPr/>
          <p:nvPr userDrawn="1"/>
        </p:nvSpPr>
        <p:spPr>
          <a:xfrm>
            <a:off x="838200" y="2057400"/>
            <a:ext cx="3931920" cy="18288"/>
          </a:xfrm>
          <a:prstGeom prst="rect">
            <a:avLst/>
          </a:prstGeom>
          <a:gradFill>
            <a:gsLst>
              <a:gs pos="0">
                <a:srgbClr val="214742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72449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DE48-3FE1-4C94-962A-017CD74A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32DDB-B0FB-41BA-B2AF-7709DD42A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663CD-BFE2-4BB1-A00B-93C69F20DEB4}"/>
              </a:ext>
            </a:extLst>
          </p:cNvPr>
          <p:cNvGrpSpPr/>
          <p:nvPr userDrawn="1"/>
        </p:nvGrpSpPr>
        <p:grpSpPr>
          <a:xfrm>
            <a:off x="0" y="6235700"/>
            <a:ext cx="12192000" cy="622300"/>
            <a:chOff x="0" y="6235700"/>
            <a:chExt cx="12192000" cy="622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FB6FAA-5354-47A6-87F1-B44A7EF714D3}"/>
                </a:ext>
              </a:extLst>
            </p:cNvPr>
            <p:cNvSpPr/>
            <p:nvPr userDrawn="1"/>
          </p:nvSpPr>
          <p:spPr>
            <a:xfrm>
              <a:off x="0" y="6235700"/>
              <a:ext cx="12192000" cy="622300"/>
            </a:xfrm>
            <a:prstGeom prst="rect">
              <a:avLst/>
            </a:prstGeom>
            <a:gradFill>
              <a:gsLst>
                <a:gs pos="0">
                  <a:srgbClr val="214742"/>
                </a:gs>
                <a:gs pos="100000">
                  <a:srgbClr val="2E534E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www.ppswarsaw.org </a:t>
              </a:r>
              <a:r>
                <a:rPr lang="pl-PL" sz="1400" dirty="0">
                  <a:solidFill>
                    <a:schemeClr val="accent4"/>
                  </a:solidFill>
                </a:rPr>
                <a:t>|</a:t>
              </a:r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#ppswarsaw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2E5313-ECF7-451A-8BD9-3C8D295D46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343" y="6321891"/>
              <a:ext cx="894875" cy="44991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1C937E0-1246-4E5D-87F5-6FD78B1F192B}"/>
              </a:ext>
            </a:extLst>
          </p:cNvPr>
          <p:cNvSpPr/>
          <p:nvPr userDrawn="1"/>
        </p:nvSpPr>
        <p:spPr>
          <a:xfrm>
            <a:off x="838200" y="1703705"/>
            <a:ext cx="10515600" cy="18288"/>
          </a:xfrm>
          <a:prstGeom prst="rect">
            <a:avLst/>
          </a:prstGeom>
          <a:gradFill>
            <a:gsLst>
              <a:gs pos="0">
                <a:srgbClr val="214742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77391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4E93A-A857-41F4-BFE9-B8E5C343A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1ADC4-B1BE-459D-B65C-8EF139470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72ABA1-A293-4DDC-8988-A33013FFC5FC}"/>
              </a:ext>
            </a:extLst>
          </p:cNvPr>
          <p:cNvGrpSpPr/>
          <p:nvPr userDrawn="1"/>
        </p:nvGrpSpPr>
        <p:grpSpPr>
          <a:xfrm>
            <a:off x="0" y="6235700"/>
            <a:ext cx="12192000" cy="622300"/>
            <a:chOff x="0" y="6235700"/>
            <a:chExt cx="12192000" cy="622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643678-35E2-4F57-AB79-30F84557CABE}"/>
                </a:ext>
              </a:extLst>
            </p:cNvPr>
            <p:cNvSpPr/>
            <p:nvPr userDrawn="1"/>
          </p:nvSpPr>
          <p:spPr>
            <a:xfrm>
              <a:off x="0" y="6235700"/>
              <a:ext cx="12192000" cy="622300"/>
            </a:xfrm>
            <a:prstGeom prst="rect">
              <a:avLst/>
            </a:prstGeom>
            <a:gradFill>
              <a:gsLst>
                <a:gs pos="0">
                  <a:srgbClr val="214742"/>
                </a:gs>
                <a:gs pos="100000">
                  <a:srgbClr val="2E534E"/>
                </a:gs>
              </a:gsLst>
              <a:lin ang="5400000" scaled="1"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www.ppswarsaw.org </a:t>
              </a:r>
              <a:r>
                <a:rPr lang="pl-PL" sz="1400" dirty="0">
                  <a:solidFill>
                    <a:schemeClr val="accent4"/>
                  </a:solidFill>
                </a:rPr>
                <a:t>|</a:t>
              </a:r>
              <a:r>
                <a:rPr lang="pl-PL" sz="14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#ppswarsaw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0ADC06-6A13-452C-A372-EB39033EFA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8343" y="6321891"/>
              <a:ext cx="894875" cy="44991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769E38C-89EF-4D47-BAE9-6A1A4D66E6E8}"/>
              </a:ext>
            </a:extLst>
          </p:cNvPr>
          <p:cNvSpPr/>
          <p:nvPr userDrawn="1"/>
        </p:nvSpPr>
        <p:spPr>
          <a:xfrm rot="5400000">
            <a:off x="5809837" y="3261899"/>
            <a:ext cx="5811838" cy="18288"/>
          </a:xfrm>
          <a:prstGeom prst="rect">
            <a:avLst/>
          </a:prstGeom>
          <a:gradFill>
            <a:gsLst>
              <a:gs pos="0">
                <a:srgbClr val="214742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094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2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9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9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2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5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97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9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25-Jan-20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068D0-FCFE-4F84-A2A3-38D60D46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52F08-294E-4C17-BD47-282C209B6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204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5.svg"/><Relationship Id="rId9" Type="http://schemas.microsoft.com/office/2007/relationships/diagramDrawing" Target="../diagrams/drawing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1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15.sv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5.svg"/><Relationship Id="rId9" Type="http://schemas.microsoft.com/office/2007/relationships/diagramDrawing" Target="../diagrams/drawing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1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53.pn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5.svg"/><Relationship Id="rId9" Type="http://schemas.microsoft.com/office/2007/relationships/diagramDrawing" Target="../diagrams/drawing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4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5.svg"/><Relationship Id="rId9" Type="http://schemas.microsoft.com/office/2007/relationships/diagramDrawing" Target="../diagrams/drawing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7.jp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hyperlink" Target="https://twitter.com/dancingwithcrm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Olashyn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linkedin.com/in/dancingwithcrm/" TargetMode="External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hyperlink" Target="https://www.dancingwithcrm.com/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Olashyn/PPSWarsaw2020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apps/developer/component-framework/overview" TargetMode="External"/><Relationship Id="rId5" Type="http://schemas.openxmlformats.org/officeDocument/2006/relationships/hyperlink" Target="https://developer.microsoft.com/en-us/fabric#/" TargetMode="External"/><Relationship Id="rId10" Type="http://schemas.openxmlformats.org/officeDocument/2006/relationships/image" Target="../media/image104.svg"/><Relationship Id="rId4" Type="http://schemas.openxmlformats.org/officeDocument/2006/relationships/hyperlink" Target="https://reactjs.org/" TargetMode="External"/><Relationship Id="rId9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5.sv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PCFForu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hyperlink" Target="https://pcf.gallery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EF09-B977-416A-8DC8-19CF21999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140" y="1954659"/>
            <a:ext cx="931471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Unlimited possibilities of Power Apps Component Framework &amp; React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2F615-A52F-497C-82A4-2F2A42D50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Oleksandr Olashyn</a:t>
            </a:r>
            <a:endParaRPr lang="uk-UA" dirty="0"/>
          </a:p>
          <a:p>
            <a:endParaRPr lang="uk-UA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7187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0783D925-A10A-4DDF-B37D-34CD14D6A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кутник 28">
            <a:extLst>
              <a:ext uri="{FF2B5EF4-FFF2-40B4-BE49-F238E27FC236}">
                <a16:creationId xmlns:a16="http://schemas.microsoft.com/office/drawing/2014/main" id="{B370A5B4-8027-48E8-A1C7-E67A09A581AA}"/>
              </a:ext>
            </a:extLst>
          </p:cNvPr>
          <p:cNvSpPr/>
          <p:nvPr/>
        </p:nvSpPr>
        <p:spPr>
          <a:xfrm>
            <a:off x="7591425" y="5191309"/>
            <a:ext cx="4449763" cy="12763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Map My Relationships by </a:t>
            </a:r>
            <a:r>
              <a:rPr lang="en-US" sz="2800" b="1" dirty="0" err="1"/>
              <a:t>Inogic</a:t>
            </a:r>
            <a:endParaRPr lang="en-US" sz="2800" b="1" dirty="0"/>
          </a:p>
          <a:p>
            <a:pPr algn="ctr"/>
            <a:r>
              <a:rPr lang="en-US" b="1" dirty="0"/>
              <a:t>Source: </a:t>
            </a:r>
            <a:r>
              <a:rPr lang="en-US" b="1" dirty="0" err="1"/>
              <a:t>Inogic</a:t>
            </a:r>
            <a:r>
              <a:rPr lang="en-US" b="1" dirty="0"/>
              <a:t> Blog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164049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88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51FCAC07-90A3-498E-AF8C-ED6A1188C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кутник 22">
            <a:extLst>
              <a:ext uri="{FF2B5EF4-FFF2-40B4-BE49-F238E27FC236}">
                <a16:creationId xmlns:a16="http://schemas.microsoft.com/office/drawing/2014/main" id="{935C3B7D-8E09-4883-9B2A-A0FB3A1FCF16}"/>
              </a:ext>
            </a:extLst>
          </p:cNvPr>
          <p:cNvSpPr/>
          <p:nvPr/>
        </p:nvSpPr>
        <p:spPr>
          <a:xfrm>
            <a:off x="7742237" y="676459"/>
            <a:ext cx="4449763" cy="12763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Kanban Board by </a:t>
            </a:r>
            <a:r>
              <a:rPr lang="en-US" sz="2800" b="1" dirty="0" err="1"/>
              <a:t>Inogic</a:t>
            </a:r>
            <a:endParaRPr lang="en-US" sz="2800" b="1" dirty="0"/>
          </a:p>
          <a:p>
            <a:pPr algn="ctr"/>
            <a:r>
              <a:rPr lang="en-US" b="1" dirty="0"/>
              <a:t>Source: </a:t>
            </a:r>
            <a:r>
              <a:rPr lang="en-US" b="1" dirty="0" err="1"/>
              <a:t>Inogic</a:t>
            </a:r>
            <a:r>
              <a:rPr lang="en-US" b="1" dirty="0"/>
              <a:t> Blog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47461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Рисунок 3" descr="Зображення, що містить знімок екрана&#10;&#10;Автоматично згенерований опис">
            <a:extLst>
              <a:ext uri="{FF2B5EF4-FFF2-40B4-BE49-F238E27FC236}">
                <a16:creationId xmlns:a16="http://schemas.microsoft.com/office/drawing/2014/main" id="{2DD5C550-51A6-4F04-B051-A2F75DA93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74F132E9-3459-47A8-AD05-74E4EA3B9B3B}"/>
              </a:ext>
            </a:extLst>
          </p:cNvPr>
          <p:cNvSpPr/>
          <p:nvPr/>
        </p:nvSpPr>
        <p:spPr>
          <a:xfrm>
            <a:off x="7591425" y="581209"/>
            <a:ext cx="4449763" cy="12763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SalesSpark</a:t>
            </a:r>
            <a:endParaRPr lang="en-US" sz="2800" b="1" dirty="0"/>
          </a:p>
          <a:p>
            <a:pPr algn="ctr"/>
            <a:r>
              <a:rPr lang="en-US" b="1" dirty="0"/>
              <a:t>Source: salesspark.com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3678663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35" y="165849"/>
            <a:ext cx="10018713" cy="620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How to build a component</a:t>
            </a:r>
            <a:endParaRPr lang="uk-UA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4" name="Графіка 13">
            <a:extLst>
              <a:ext uri="{FF2B5EF4-FFF2-40B4-BE49-F238E27FC236}">
                <a16:creationId xmlns:a16="http://schemas.microsoft.com/office/drawing/2014/main" id="{732C1C78-E3A5-455E-B28E-1D6E6A355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546" y="5968019"/>
            <a:ext cx="1551454" cy="8988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A3FF9C-27EC-4673-9E62-F5F7CACE9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175" y="792997"/>
            <a:ext cx="8458200" cy="5272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C58030-CEE7-4295-8851-B5AD16FF9B0D}"/>
              </a:ext>
            </a:extLst>
          </p:cNvPr>
          <p:cNvSpPr txBox="1"/>
          <p:nvPr/>
        </p:nvSpPr>
        <p:spPr>
          <a:xfrm>
            <a:off x="4305300" y="6322819"/>
            <a:ext cx="537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PowerApps component framework -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BRK2037</a:t>
            </a:r>
            <a:endParaRPr lang="uk-U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279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35" y="165849"/>
            <a:ext cx="10018713" cy="620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How to build a component</a:t>
            </a:r>
            <a:endParaRPr lang="uk-UA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4" name="Графіка 13">
            <a:extLst>
              <a:ext uri="{FF2B5EF4-FFF2-40B4-BE49-F238E27FC236}">
                <a16:creationId xmlns:a16="http://schemas.microsoft.com/office/drawing/2014/main" id="{732C1C78-E3A5-455E-B28E-1D6E6A355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546" y="5959142"/>
            <a:ext cx="1551454" cy="898858"/>
          </a:xfrm>
          <a:prstGeom prst="rect">
            <a:avLst/>
          </a:prstGeom>
        </p:spPr>
      </p:pic>
      <p:graphicFrame>
        <p:nvGraphicFramePr>
          <p:cNvPr id="9" name="Місце для вмісту 5">
            <a:extLst>
              <a:ext uri="{FF2B5EF4-FFF2-40B4-BE49-F238E27FC236}">
                <a16:creationId xmlns:a16="http://schemas.microsoft.com/office/drawing/2014/main" id="{9505773B-4852-40FB-8C89-26A8824865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123709"/>
              </p:ext>
            </p:extLst>
          </p:nvPr>
        </p:nvGraphicFramePr>
        <p:xfrm>
          <a:off x="1805529" y="2227837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3357B4E-3868-4101-809C-3ECEB30939BB}"/>
              </a:ext>
            </a:extLst>
          </p:cNvPr>
          <p:cNvSpPr txBox="1"/>
          <p:nvPr/>
        </p:nvSpPr>
        <p:spPr>
          <a:xfrm>
            <a:off x="4447753" y="1164193"/>
            <a:ext cx="4181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Component lifecycle methods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974465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C0C1FE-2257-4617-A446-C5559EE91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318" y="1021233"/>
            <a:ext cx="4373682" cy="4815533"/>
          </a:xfrm>
          <a:prstGeom prst="rect">
            <a:avLst/>
          </a:prstGeom>
        </p:spPr>
      </p:pic>
      <p:cxnSp>
        <p:nvCxnSpPr>
          <p:cNvPr id="30" name="Пряма сполучна лінія 29">
            <a:extLst>
              <a:ext uri="{FF2B5EF4-FFF2-40B4-BE49-F238E27FC236}">
                <a16:creationId xmlns:a16="http://schemas.microsoft.com/office/drawing/2014/main" id="{CBF803E6-8E3F-42F8-8C85-EBB2D86934C7}"/>
              </a:ext>
            </a:extLst>
          </p:cNvPr>
          <p:cNvCxnSpPr>
            <a:cxnSpLocks/>
          </p:cNvCxnSpPr>
          <p:nvPr/>
        </p:nvCxnSpPr>
        <p:spPr>
          <a:xfrm>
            <a:off x="6010275" y="2419017"/>
            <a:ext cx="4993524" cy="2019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35" y="165849"/>
            <a:ext cx="10018713" cy="620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How to build a component</a:t>
            </a:r>
            <a:endParaRPr lang="uk-UA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4" name="Графіка 13">
            <a:extLst>
              <a:ext uri="{FF2B5EF4-FFF2-40B4-BE49-F238E27FC236}">
                <a16:creationId xmlns:a16="http://schemas.microsoft.com/office/drawing/2014/main" id="{732C1C78-E3A5-455E-B28E-1D6E6A355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0546" y="5959142"/>
            <a:ext cx="1551454" cy="89885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1857680-A107-4093-B842-9CBAE4500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929" y="3228449"/>
            <a:ext cx="8279870" cy="121020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CC8811C4-6DF0-485F-9A1E-B23706C4F53D}"/>
              </a:ext>
            </a:extLst>
          </p:cNvPr>
          <p:cNvSpPr/>
          <p:nvPr/>
        </p:nvSpPr>
        <p:spPr>
          <a:xfrm>
            <a:off x="1847850" y="1704975"/>
            <a:ext cx="4162425" cy="7143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6" name="Пряма сполучна лінія 15">
            <a:extLst>
              <a:ext uri="{FF2B5EF4-FFF2-40B4-BE49-F238E27FC236}">
                <a16:creationId xmlns:a16="http://schemas.microsoft.com/office/drawing/2014/main" id="{15202A2D-A3F5-447D-8EE7-BD3D4D8E0FAA}"/>
              </a:ext>
            </a:extLst>
          </p:cNvPr>
          <p:cNvCxnSpPr>
            <a:cxnSpLocks/>
          </p:cNvCxnSpPr>
          <p:nvPr/>
        </p:nvCxnSpPr>
        <p:spPr>
          <a:xfrm>
            <a:off x="1847850" y="2419350"/>
            <a:ext cx="876079" cy="20193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 сполучна лінія 25">
            <a:extLst>
              <a:ext uri="{FF2B5EF4-FFF2-40B4-BE49-F238E27FC236}">
                <a16:creationId xmlns:a16="http://schemas.microsoft.com/office/drawing/2014/main" id="{56F7A35F-7827-4A83-B879-5A1931DC94E6}"/>
              </a:ext>
            </a:extLst>
          </p:cNvPr>
          <p:cNvCxnSpPr>
            <a:cxnSpLocks/>
          </p:cNvCxnSpPr>
          <p:nvPr/>
        </p:nvCxnSpPr>
        <p:spPr>
          <a:xfrm>
            <a:off x="6010275" y="1704975"/>
            <a:ext cx="4993524" cy="1523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 сполучна лінія 27">
            <a:extLst>
              <a:ext uri="{FF2B5EF4-FFF2-40B4-BE49-F238E27FC236}">
                <a16:creationId xmlns:a16="http://schemas.microsoft.com/office/drawing/2014/main" id="{C6E58DC5-C848-41A4-BB5B-D5EA74FC697F}"/>
              </a:ext>
            </a:extLst>
          </p:cNvPr>
          <p:cNvCxnSpPr>
            <a:cxnSpLocks/>
          </p:cNvCxnSpPr>
          <p:nvPr/>
        </p:nvCxnSpPr>
        <p:spPr>
          <a:xfrm>
            <a:off x="1860774" y="1704975"/>
            <a:ext cx="863155" cy="1523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Графіка 3" descr="Збільшення масштабу">
            <a:extLst>
              <a:ext uri="{FF2B5EF4-FFF2-40B4-BE49-F238E27FC236}">
                <a16:creationId xmlns:a16="http://schemas.microsoft.com/office/drawing/2014/main" id="{FE27795E-6FF4-40FA-9E07-D792EB97E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1874" y="1704641"/>
            <a:ext cx="714376" cy="7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77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35" y="165849"/>
            <a:ext cx="10018713" cy="620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Front-end frameworks to the rescue</a:t>
            </a:r>
            <a:endParaRPr lang="uk-UA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4" name="Графіка 13">
            <a:extLst>
              <a:ext uri="{FF2B5EF4-FFF2-40B4-BE49-F238E27FC236}">
                <a16:creationId xmlns:a16="http://schemas.microsoft.com/office/drawing/2014/main" id="{732C1C78-E3A5-455E-B28E-1D6E6A355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546" y="5959142"/>
            <a:ext cx="1551454" cy="898858"/>
          </a:xfrm>
          <a:prstGeom prst="rect">
            <a:avLst/>
          </a:prstGeom>
        </p:spPr>
      </p:pic>
      <p:pic>
        <p:nvPicPr>
          <p:cNvPr id="4" name="Графіка 3">
            <a:extLst>
              <a:ext uri="{FF2B5EF4-FFF2-40B4-BE49-F238E27FC236}">
                <a16:creationId xmlns:a16="http://schemas.microsoft.com/office/drawing/2014/main" id="{F4B0D5B9-38AA-41D9-9FF9-59EC2CB23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6659" y="913992"/>
            <a:ext cx="2841884" cy="3019425"/>
          </a:xfrm>
          <a:prstGeom prst="rect">
            <a:avLst/>
          </a:prstGeom>
        </p:spPr>
      </p:pic>
      <p:pic>
        <p:nvPicPr>
          <p:cNvPr id="6" name="Графіка 5">
            <a:extLst>
              <a:ext uri="{FF2B5EF4-FFF2-40B4-BE49-F238E27FC236}">
                <a16:creationId xmlns:a16="http://schemas.microsoft.com/office/drawing/2014/main" id="{685386CC-A333-4F99-A44C-E60BE2E3D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49680" y="3146611"/>
            <a:ext cx="3050772" cy="2740813"/>
          </a:xfrm>
          <a:prstGeom prst="rect">
            <a:avLst/>
          </a:prstGeom>
        </p:spPr>
      </p:pic>
      <p:pic>
        <p:nvPicPr>
          <p:cNvPr id="9" name="Графіка 8">
            <a:extLst>
              <a:ext uri="{FF2B5EF4-FFF2-40B4-BE49-F238E27FC236}">
                <a16:creationId xmlns:a16="http://schemas.microsoft.com/office/drawing/2014/main" id="{5F918033-7486-4FE9-891A-DA96FD7C57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0520" y="3429000"/>
            <a:ext cx="3057328" cy="26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17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35" y="165849"/>
            <a:ext cx="10018713" cy="620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Why React?</a:t>
            </a:r>
            <a:endParaRPr lang="uk-UA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4" name="Графіка 13">
            <a:extLst>
              <a:ext uri="{FF2B5EF4-FFF2-40B4-BE49-F238E27FC236}">
                <a16:creationId xmlns:a16="http://schemas.microsoft.com/office/drawing/2014/main" id="{732C1C78-E3A5-455E-B28E-1D6E6A355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546" y="5959142"/>
            <a:ext cx="1551454" cy="898858"/>
          </a:xfrm>
          <a:prstGeom prst="rect">
            <a:avLst/>
          </a:prstGeom>
        </p:spPr>
      </p:pic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58B749B-1303-4E2E-BD8F-61D55DF69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84056"/>
              </p:ext>
            </p:extLst>
          </p:nvPr>
        </p:nvGraphicFramePr>
        <p:xfrm>
          <a:off x="1171853" y="1696143"/>
          <a:ext cx="10600112" cy="393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9238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35" y="165849"/>
            <a:ext cx="10018713" cy="620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Why React?</a:t>
            </a:r>
            <a:endParaRPr lang="uk-UA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4" name="Графіка 13">
            <a:extLst>
              <a:ext uri="{FF2B5EF4-FFF2-40B4-BE49-F238E27FC236}">
                <a16:creationId xmlns:a16="http://schemas.microsoft.com/office/drawing/2014/main" id="{732C1C78-E3A5-455E-B28E-1D6E6A355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546" y="5959142"/>
            <a:ext cx="1551454" cy="8988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A6A566-26E3-4960-9FA3-85AF6345E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866" y="1542817"/>
            <a:ext cx="7247248" cy="1059272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53EB74-4D0C-4639-8C9F-EDB7D9E9F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861" y="4633067"/>
            <a:ext cx="5479255" cy="1074513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B6B7CDCF-41DB-4E58-A55E-450893C6EB9E}"/>
              </a:ext>
            </a:extLst>
          </p:cNvPr>
          <p:cNvSpPr/>
          <p:nvPr/>
        </p:nvSpPr>
        <p:spPr>
          <a:xfrm>
            <a:off x="2418366" y="1053561"/>
            <a:ext cx="8240246" cy="2037783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156E7D46-B449-469F-9C96-92654702EE9D}"/>
              </a:ext>
            </a:extLst>
          </p:cNvPr>
          <p:cNvSpPr/>
          <p:nvPr/>
        </p:nvSpPr>
        <p:spPr>
          <a:xfrm>
            <a:off x="2418366" y="4151433"/>
            <a:ext cx="8240246" cy="2037783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Графіка 11" descr="Пряма стрілка">
            <a:extLst>
              <a:ext uri="{FF2B5EF4-FFF2-40B4-BE49-F238E27FC236}">
                <a16:creationId xmlns:a16="http://schemas.microsoft.com/office/drawing/2014/main" id="{AEACA28B-5C2E-4E1C-B09E-221717EB6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660347" y="2943128"/>
            <a:ext cx="1756287" cy="14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Зображення, що містить знімок екрана&#10;&#10;Автоматично згенерований опис">
            <a:extLst>
              <a:ext uri="{FF2B5EF4-FFF2-40B4-BE49-F238E27FC236}">
                <a16:creationId xmlns:a16="http://schemas.microsoft.com/office/drawing/2014/main" id="{B43A4136-96B7-496D-A642-1F914AB0C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3917-B1F9-4257-B2A8-9D126946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you, our Sponsor!</a:t>
            </a:r>
          </a:p>
        </p:txBody>
      </p:sp>
      <p:pic>
        <p:nvPicPr>
          <p:cNvPr id="1028" name="Picture 4" descr="Image result for microsoft logo">
            <a:extLst>
              <a:ext uri="{FF2B5EF4-FFF2-40B4-BE49-F238E27FC236}">
                <a16:creationId xmlns:a16="http://schemas.microsoft.com/office/drawing/2014/main" id="{113FD749-5878-4E96-B133-3D567E2BB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7" b="19879"/>
          <a:stretch/>
        </p:blipFill>
        <p:spPr bwMode="auto">
          <a:xfrm>
            <a:off x="2377965" y="2753749"/>
            <a:ext cx="7436070" cy="234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749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B3FDEF-7BC7-417C-B937-AED9487E5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9" r="852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69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35" y="165849"/>
            <a:ext cx="10018713" cy="620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Performance improvement</a:t>
            </a:r>
            <a:endParaRPr lang="uk-UA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4" name="Графіка 13">
            <a:extLst>
              <a:ext uri="{FF2B5EF4-FFF2-40B4-BE49-F238E27FC236}">
                <a16:creationId xmlns:a16="http://schemas.microsoft.com/office/drawing/2014/main" id="{732C1C78-E3A5-455E-B28E-1D6E6A355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546" y="5959142"/>
            <a:ext cx="1551454" cy="898858"/>
          </a:xfrm>
          <a:prstGeom prst="rect">
            <a:avLst/>
          </a:prstGeom>
        </p:spPr>
      </p:pic>
      <p:graphicFrame>
        <p:nvGraphicFramePr>
          <p:cNvPr id="10" name="TextBox 4">
            <a:extLst>
              <a:ext uri="{FF2B5EF4-FFF2-40B4-BE49-F238E27FC236}">
                <a16:creationId xmlns:a16="http://schemas.microsoft.com/office/drawing/2014/main" id="{FFE027FB-77DC-4F03-A5B1-701FAB4AAE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3554981"/>
              </p:ext>
            </p:extLst>
          </p:nvPr>
        </p:nvGraphicFramePr>
        <p:xfrm>
          <a:off x="1356612" y="1353939"/>
          <a:ext cx="10560180" cy="367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BB13E6-5118-4B07-AE93-82372465A5A5}"/>
              </a:ext>
            </a:extLst>
          </p:cNvPr>
          <p:cNvSpPr txBox="1"/>
          <p:nvPr/>
        </p:nvSpPr>
        <p:spPr>
          <a:xfrm>
            <a:off x="4226044" y="5959142"/>
            <a:ext cx="482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Performance benefits of unified interface – Power Apps Blog</a:t>
            </a:r>
            <a:endParaRPr lang="uk-U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5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35" y="165849"/>
            <a:ext cx="10018713" cy="620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Office Fabric UI React</a:t>
            </a:r>
            <a:endParaRPr lang="uk-UA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4" name="Графіка 13">
            <a:extLst>
              <a:ext uri="{FF2B5EF4-FFF2-40B4-BE49-F238E27FC236}">
                <a16:creationId xmlns:a16="http://schemas.microsoft.com/office/drawing/2014/main" id="{732C1C78-E3A5-455E-B28E-1D6E6A355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546" y="5959142"/>
            <a:ext cx="1551454" cy="89885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C865FA-50EF-49DB-9C50-8266FBA91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66" y="1041322"/>
            <a:ext cx="2958962" cy="4775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1184D4-C25F-472B-953C-F21075B61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923" y="4376372"/>
            <a:ext cx="5426402" cy="14403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1B94E7-70FA-4913-9B05-6ACC9293CF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468"/>
          <a:stretch/>
        </p:blipFill>
        <p:spPr>
          <a:xfrm>
            <a:off x="8676801" y="1041322"/>
            <a:ext cx="2193307" cy="23876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F7E56E-030B-4234-9C13-01470C4F59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911"/>
          <a:stretch/>
        </p:blipFill>
        <p:spPr>
          <a:xfrm>
            <a:off x="5555923" y="1041323"/>
            <a:ext cx="2193308" cy="2461473"/>
          </a:xfrm>
          <a:prstGeom prst="rect">
            <a:avLst/>
          </a:prstGeom>
        </p:spPr>
      </p:pic>
      <p:cxnSp>
        <p:nvCxnSpPr>
          <p:cNvPr id="13" name="Пряма зі стрілкою 12">
            <a:extLst>
              <a:ext uri="{FF2B5EF4-FFF2-40B4-BE49-F238E27FC236}">
                <a16:creationId xmlns:a16="http://schemas.microsoft.com/office/drawing/2014/main" id="{9C2BFD6D-F092-481A-AF6E-F33D689AA240}"/>
              </a:ext>
            </a:extLst>
          </p:cNvPr>
          <p:cNvCxnSpPr>
            <a:cxnSpLocks/>
          </p:cNvCxnSpPr>
          <p:nvPr/>
        </p:nvCxnSpPr>
        <p:spPr>
          <a:xfrm>
            <a:off x="6291709" y="3154952"/>
            <a:ext cx="1946942" cy="14260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Пряма зі стрілкою 15">
            <a:extLst>
              <a:ext uri="{FF2B5EF4-FFF2-40B4-BE49-F238E27FC236}">
                <a16:creationId xmlns:a16="http://schemas.microsoft.com/office/drawing/2014/main" id="{39F4F2C0-2552-41C8-A0F5-2A16CAFAB3E7}"/>
              </a:ext>
            </a:extLst>
          </p:cNvPr>
          <p:cNvCxnSpPr>
            <a:cxnSpLocks/>
          </p:cNvCxnSpPr>
          <p:nvPr/>
        </p:nvCxnSpPr>
        <p:spPr>
          <a:xfrm>
            <a:off x="9288712" y="3177363"/>
            <a:ext cx="1303526" cy="20132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3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3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1CA792-DF36-4FD9-968E-DAE3C3A8F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03"/>
          <a:stretch/>
        </p:blipFill>
        <p:spPr>
          <a:xfrm>
            <a:off x="643467" y="767427"/>
            <a:ext cx="10905066" cy="53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3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C7470A-8A2E-47E7-BF63-5941B8772A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0"/>
          <a:stretch/>
        </p:blipFill>
        <p:spPr>
          <a:xfrm>
            <a:off x="643467" y="786618"/>
            <a:ext cx="10905066" cy="52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73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3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F85635-CFC8-40FB-828F-F90C31E4C1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8"/>
          <a:stretch/>
        </p:blipFill>
        <p:spPr>
          <a:xfrm>
            <a:off x="643467" y="784522"/>
            <a:ext cx="10905066" cy="50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76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3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9630BA-E10D-451C-98D6-7F87EA085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879942"/>
            <a:ext cx="10905066" cy="50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1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3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3F77B1-11B7-484A-8539-B7215149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68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338" y="145676"/>
            <a:ext cx="9742318" cy="1752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Limitations</a:t>
            </a:r>
          </a:p>
        </p:txBody>
      </p:sp>
      <p:pic>
        <p:nvPicPr>
          <p:cNvPr id="14" name="Графіка 13">
            <a:extLst>
              <a:ext uri="{FF2B5EF4-FFF2-40B4-BE49-F238E27FC236}">
                <a16:creationId xmlns:a16="http://schemas.microsoft.com/office/drawing/2014/main" id="{732C1C78-E3A5-455E-B28E-1D6E6A355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546" y="5959142"/>
            <a:ext cx="1551454" cy="898858"/>
          </a:xfrm>
          <a:prstGeom prst="rect">
            <a:avLst/>
          </a:prstGeom>
        </p:spPr>
      </p:pic>
      <p:graphicFrame>
        <p:nvGraphicFramePr>
          <p:cNvPr id="17" name="Місце для вмісту 2">
            <a:extLst>
              <a:ext uri="{FF2B5EF4-FFF2-40B4-BE49-F238E27FC236}">
                <a16:creationId xmlns:a16="http://schemas.microsoft.com/office/drawing/2014/main" id="{7E3C7118-44E9-42F4-B762-FCAB5582E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856522"/>
              </p:ext>
            </p:extLst>
          </p:nvPr>
        </p:nvGraphicFramePr>
        <p:xfrm>
          <a:off x="2505730" y="1898275"/>
          <a:ext cx="8134816" cy="3783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65897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01171-58B8-4572-8C64-9E284972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658648"/>
            <a:ext cx="9144000" cy="11096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 b="1" dirty="0">
                <a:solidFill>
                  <a:schemeClr val="accent3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16" name="Графіка 15">
            <a:extLst>
              <a:ext uri="{FF2B5EF4-FFF2-40B4-BE49-F238E27FC236}">
                <a16:creationId xmlns:a16="http://schemas.microsoft.com/office/drawing/2014/main" id="{3E3DFF9A-5E7D-4F3E-810A-D8A8157BF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0071" y="5959142"/>
            <a:ext cx="1551454" cy="8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1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35" y="165849"/>
            <a:ext cx="10018713" cy="620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Introduction</a:t>
            </a:r>
            <a:endParaRPr lang="uk-UA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Місце для вмісту 8" descr="Зображення, що містить особа, будівля, одяг, чоловік&#10;&#10;Автоматично згенерований опис">
            <a:extLst>
              <a:ext uri="{FF2B5EF4-FFF2-40B4-BE49-F238E27FC236}">
                <a16:creationId xmlns:a16="http://schemas.microsoft.com/office/drawing/2014/main" id="{063A5600-6BA9-4F73-9DFE-3E1B760C9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2986" y="1311144"/>
            <a:ext cx="3068979" cy="4003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66D62D-8E3D-4B24-8AB4-557F2F589717}"/>
              </a:ext>
            </a:extLst>
          </p:cNvPr>
          <p:cNvSpPr txBox="1"/>
          <p:nvPr/>
        </p:nvSpPr>
        <p:spPr>
          <a:xfrm>
            <a:off x="6242544" y="1047759"/>
            <a:ext cx="4497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Oleksandr Olashyn</a:t>
            </a:r>
          </a:p>
          <a:p>
            <a:r>
              <a:rPr lang="en-US" sz="2800" dirty="0"/>
              <a:t>CRM Architect,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3SHAPE</a:t>
            </a:r>
            <a:endParaRPr lang="uk-UA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18630-4602-4528-A84D-34C05C152119}"/>
              </a:ext>
            </a:extLst>
          </p:cNvPr>
          <p:cNvSpPr txBox="1"/>
          <p:nvPr/>
        </p:nvSpPr>
        <p:spPr>
          <a:xfrm>
            <a:off x="7171763" y="2293624"/>
            <a:ext cx="377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https://www.dancingwithcrm.com/</a:t>
            </a:r>
            <a:endParaRPr lang="uk-UA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87B92-7BCE-4B3C-ACFB-C0D0A3952A23}"/>
              </a:ext>
            </a:extLst>
          </p:cNvPr>
          <p:cNvSpPr txBox="1"/>
          <p:nvPr/>
        </p:nvSpPr>
        <p:spPr>
          <a:xfrm>
            <a:off x="7171763" y="3156379"/>
            <a:ext cx="46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https://www.linkedin.com/in/dancingwithcrm/</a:t>
            </a:r>
            <a:endParaRPr lang="uk-UA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2EC4D-9218-4F0F-9965-1644F53574C6}"/>
              </a:ext>
            </a:extLst>
          </p:cNvPr>
          <p:cNvSpPr txBox="1"/>
          <p:nvPr/>
        </p:nvSpPr>
        <p:spPr>
          <a:xfrm>
            <a:off x="7171763" y="4944829"/>
            <a:ext cx="406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https://github.com/OOlashyn</a:t>
            </a:r>
            <a:endParaRPr lang="uk-UA" dirty="0">
              <a:solidFill>
                <a:srgbClr val="0070C0"/>
              </a:solidFill>
            </a:endParaRPr>
          </a:p>
        </p:txBody>
      </p:sp>
      <p:pic>
        <p:nvPicPr>
          <p:cNvPr id="13" name="Графіка 12">
            <a:extLst>
              <a:ext uri="{FF2B5EF4-FFF2-40B4-BE49-F238E27FC236}">
                <a16:creationId xmlns:a16="http://schemas.microsoft.com/office/drawing/2014/main" id="{482B7C62-21BD-4D4B-9DDA-C5DBD12A67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2443" y="2136736"/>
            <a:ext cx="683108" cy="683108"/>
          </a:xfrm>
          <a:prstGeom prst="rect">
            <a:avLst/>
          </a:prstGeom>
        </p:spPr>
      </p:pic>
      <p:pic>
        <p:nvPicPr>
          <p:cNvPr id="15" name="Графіка 14">
            <a:extLst>
              <a:ext uri="{FF2B5EF4-FFF2-40B4-BE49-F238E27FC236}">
                <a16:creationId xmlns:a16="http://schemas.microsoft.com/office/drawing/2014/main" id="{9C42BC14-7A4E-4B32-984D-7239CDB21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22443" y="2999045"/>
            <a:ext cx="684000" cy="684000"/>
          </a:xfrm>
          <a:prstGeom prst="rect">
            <a:avLst/>
          </a:prstGeom>
        </p:spPr>
      </p:pic>
      <p:pic>
        <p:nvPicPr>
          <p:cNvPr id="17" name="Графіка 16">
            <a:extLst>
              <a:ext uri="{FF2B5EF4-FFF2-40B4-BE49-F238E27FC236}">
                <a16:creationId xmlns:a16="http://schemas.microsoft.com/office/drawing/2014/main" id="{3A5D1823-4B45-4A1A-9A1F-646EDD4DA3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443" y="3885721"/>
            <a:ext cx="684000" cy="684000"/>
          </a:xfrm>
          <a:prstGeom prst="rect">
            <a:avLst/>
          </a:prstGeom>
        </p:spPr>
      </p:pic>
      <p:pic>
        <p:nvPicPr>
          <p:cNvPr id="20" name="Графіка 19">
            <a:extLst>
              <a:ext uri="{FF2B5EF4-FFF2-40B4-BE49-F238E27FC236}">
                <a16:creationId xmlns:a16="http://schemas.microsoft.com/office/drawing/2014/main" id="{3D05EBC1-0677-444A-B5B3-DC868EAC1F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40546" y="5968020"/>
            <a:ext cx="1551454" cy="898858"/>
          </a:xfrm>
          <a:prstGeom prst="rect">
            <a:avLst/>
          </a:prstGeom>
        </p:spPr>
      </p:pic>
      <p:pic>
        <p:nvPicPr>
          <p:cNvPr id="6" name="Графіка 5">
            <a:extLst>
              <a:ext uri="{FF2B5EF4-FFF2-40B4-BE49-F238E27FC236}">
                <a16:creationId xmlns:a16="http://schemas.microsoft.com/office/drawing/2014/main" id="{9AFCC314-2DC6-4AAA-AE14-8212746419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22442" y="4772396"/>
            <a:ext cx="684000" cy="68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94FDBD-FC41-4DCB-81FC-4D1931DC9856}"/>
              </a:ext>
            </a:extLst>
          </p:cNvPr>
          <p:cNvSpPr txBox="1"/>
          <p:nvPr/>
        </p:nvSpPr>
        <p:spPr>
          <a:xfrm>
            <a:off x="7171763" y="4082074"/>
            <a:ext cx="406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https://twitter.com/dancingwithcrm</a:t>
            </a:r>
            <a:endParaRPr lang="uk-U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24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01171-58B8-4572-8C64-9E284972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658648"/>
            <a:ext cx="9144000" cy="11096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 b="1" dirty="0" err="1">
                <a:solidFill>
                  <a:schemeClr val="accent3">
                    <a:lumMod val="50000"/>
                  </a:schemeClr>
                </a:solidFill>
              </a:rPr>
              <a:t>QnA</a:t>
            </a:r>
            <a:endParaRPr lang="en-US" sz="8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6" name="Графіка 15">
            <a:extLst>
              <a:ext uri="{FF2B5EF4-FFF2-40B4-BE49-F238E27FC236}">
                <a16:creationId xmlns:a16="http://schemas.microsoft.com/office/drawing/2014/main" id="{3E3DFF9A-5E7D-4F3E-810A-D8A8157BF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0071" y="5959142"/>
            <a:ext cx="1551454" cy="8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72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52BCE3-C387-4503-8FCB-985BD05B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73250"/>
            <a:ext cx="3138131" cy="521601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Useful links</a:t>
            </a:r>
            <a:endParaRPr lang="uk-UA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Місце для вмісту 2">
            <a:extLst>
              <a:ext uri="{FF2B5EF4-FFF2-40B4-BE49-F238E27FC236}">
                <a16:creationId xmlns:a16="http://schemas.microsoft.com/office/drawing/2014/main" id="{FE83249F-10B9-4A42-8FBC-9F140879D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2987" y="820993"/>
            <a:ext cx="7387775" cy="5216013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Getting started with React: </a:t>
            </a:r>
            <a:r>
              <a:rPr lang="en-US" sz="2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</a:t>
            </a: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Office Fabric UI: </a:t>
            </a:r>
            <a:r>
              <a:rPr lang="en-US" sz="28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https://developer.microsoft.com/en-us/fabric#/</a:t>
            </a: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PCF official docs: </a:t>
            </a:r>
            <a:r>
              <a:rPr lang="en-US" sz="28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https://docs.microsoft.com/en-us/powerapps/developer/component-framework/overview</a:t>
            </a: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React </a:t>
            </a:r>
            <a:r>
              <a:rPr lang="en-US" sz="2800" dirty="0" err="1"/>
              <a:t>DevTools</a:t>
            </a:r>
            <a:r>
              <a:rPr lang="en-US" sz="2800" dirty="0"/>
              <a:t> Chrome Extension: </a:t>
            </a:r>
            <a:r>
              <a:rPr lang="en-US" sz="28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https://chrome.google.com/webstore/detail/react-developer-tools/fmkadmapgofadopljbjfkapdkoienihi</a:t>
            </a: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My demos and presentation: </a:t>
            </a: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https://github.com/OOlashyn/PPSWarsaw2020</a:t>
            </a:r>
            <a:endParaRPr lang="uk-UA" sz="2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Графіка 36">
            <a:extLst>
              <a:ext uri="{FF2B5EF4-FFF2-40B4-BE49-F238E27FC236}">
                <a16:creationId xmlns:a16="http://schemas.microsoft.com/office/drawing/2014/main" id="{1AB4F90B-C995-4937-86E5-59D7394145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0071" y="5968020"/>
            <a:ext cx="1551454" cy="8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33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7C990F-1110-4A36-AAA9-48C055F8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out an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6AB0D8-E657-4272-99E0-F8A65E8C6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Help us make </a:t>
            </a:r>
            <a:r>
              <a:rPr lang="en-US" dirty="0" err="1"/>
              <a:t>PPSWarsaw</a:t>
            </a:r>
            <a:r>
              <a:rPr lang="en-US" dirty="0"/>
              <a:t> better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4000" dirty="0"/>
              <a:t>https://aka.ms/ppswarsaw </a:t>
            </a:r>
          </a:p>
        </p:txBody>
      </p:sp>
      <p:pic>
        <p:nvPicPr>
          <p:cNvPr id="7" name="Picture 6" descr="A picture containing indoor, piece, black, photo&#10;&#10;Description automatically generated">
            <a:extLst>
              <a:ext uri="{FF2B5EF4-FFF2-40B4-BE49-F238E27FC236}">
                <a16:creationId xmlns:a16="http://schemas.microsoft.com/office/drawing/2014/main" id="{4A78838E-835D-4509-A96E-557DB4C8D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192" y="2151566"/>
            <a:ext cx="3510566" cy="35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1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6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8" name="Rectangle 14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6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9B524-0574-4195-91D4-F3F9E5F8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2" y="821265"/>
            <a:ext cx="6979918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Thank you for your attention</a:t>
            </a:r>
          </a:p>
        </p:txBody>
      </p:sp>
      <p:cxnSp>
        <p:nvCxnSpPr>
          <p:cNvPr id="40" name="Straight Connector 18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Графіка 3">
            <a:extLst>
              <a:ext uri="{FF2B5EF4-FFF2-40B4-BE49-F238E27FC236}">
                <a16:creationId xmlns:a16="http://schemas.microsoft.com/office/drawing/2014/main" id="{931BB7B8-7399-436B-B4EF-AB78C48AE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0849" y="2481262"/>
            <a:ext cx="3271642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7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35" y="165849"/>
            <a:ext cx="10018713" cy="620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What is Power Apps Component Framework</a:t>
            </a:r>
            <a:endParaRPr lang="uk-UA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9D4B4C51-DD43-4815-AB49-0DFBD1406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134" y="1615736"/>
            <a:ext cx="10018713" cy="38262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400" i="1" dirty="0"/>
              <a:t>“One unified framework across model-driven and canvas apps which enables first- and third-party developers to build responsive and reusable components using their choice of libraries and services.”</a:t>
            </a:r>
          </a:p>
          <a:p>
            <a:pPr marL="0" indent="0" algn="just">
              <a:buNone/>
            </a:pPr>
            <a:endParaRPr lang="uk-UA" sz="3400" dirty="0"/>
          </a:p>
        </p:txBody>
      </p:sp>
      <p:pic>
        <p:nvPicPr>
          <p:cNvPr id="14" name="Графіка 13">
            <a:extLst>
              <a:ext uri="{FF2B5EF4-FFF2-40B4-BE49-F238E27FC236}">
                <a16:creationId xmlns:a16="http://schemas.microsoft.com/office/drawing/2014/main" id="{732C1C78-E3A5-455E-B28E-1D6E6A355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546" y="5959142"/>
            <a:ext cx="1551454" cy="898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F8A5FC-13A7-4BCF-AFB1-141777682F5D}"/>
              </a:ext>
            </a:extLst>
          </p:cNvPr>
          <p:cNvSpPr txBox="1"/>
          <p:nvPr/>
        </p:nvSpPr>
        <p:spPr>
          <a:xfrm>
            <a:off x="8505026" y="4949876"/>
            <a:ext cx="3182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Source: Microsoft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98272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35" y="165849"/>
            <a:ext cx="10018713" cy="62009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What is Power Apps Component Framework</a:t>
            </a:r>
            <a:endParaRPr lang="uk-UA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8" name="Графіка 17">
            <a:extLst>
              <a:ext uri="{FF2B5EF4-FFF2-40B4-BE49-F238E27FC236}">
                <a16:creationId xmlns:a16="http://schemas.microsoft.com/office/drawing/2014/main" id="{F7B385A2-2BEE-4C10-99A6-A654DC447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546" y="5959142"/>
            <a:ext cx="1551454" cy="898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C32EB1-05DA-412B-B6AB-31CCB0D5D668}"/>
              </a:ext>
            </a:extLst>
          </p:cNvPr>
          <p:cNvSpPr txBox="1"/>
          <p:nvPr/>
        </p:nvSpPr>
        <p:spPr>
          <a:xfrm>
            <a:off x="5047408" y="971883"/>
            <a:ext cx="2982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Advantages of PCF</a:t>
            </a:r>
            <a:endParaRPr lang="uk-UA" sz="2800" dirty="0"/>
          </a:p>
        </p:txBody>
      </p:sp>
      <p:graphicFrame>
        <p:nvGraphicFramePr>
          <p:cNvPr id="8" name="Місце для вмісту 2">
            <a:extLst>
              <a:ext uri="{FF2B5EF4-FFF2-40B4-BE49-F238E27FC236}">
                <a16:creationId xmlns:a16="http://schemas.microsoft.com/office/drawing/2014/main" id="{05424255-F816-4B4F-9E16-A558F717FC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706114"/>
              </p:ext>
            </p:extLst>
          </p:nvPr>
        </p:nvGraphicFramePr>
        <p:xfrm>
          <a:off x="2305516" y="1731134"/>
          <a:ext cx="8465947" cy="415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458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A681308-0615-42B3-A708-643FDAE05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" t="4445" r="8564" b="42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519B24F9-3AA2-4D76-898A-A8925F4B39A0}"/>
              </a:ext>
            </a:extLst>
          </p:cNvPr>
          <p:cNvSpPr/>
          <p:nvPr/>
        </p:nvSpPr>
        <p:spPr>
          <a:xfrm>
            <a:off x="6607628" y="4430486"/>
            <a:ext cx="5444445" cy="1690192"/>
          </a:xfrm>
          <a:prstGeom prst="rect">
            <a:avLst/>
          </a:prstGeom>
          <a:solidFill>
            <a:schemeClr val="dk1">
              <a:alpha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b="1" dirty="0"/>
              <a:t>Community</a:t>
            </a:r>
          </a:p>
          <a:p>
            <a:pPr algn="r"/>
            <a:r>
              <a:rPr lang="en-US" sz="2800" dirty="0">
                <a:hlinkClick r:id="rId4"/>
              </a:rPr>
              <a:t>https://aka.ms/PCFForum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314511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FDFDE97-4A97-47C3-A34F-FC7FD441C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929D068-05C4-4FD7-805E-67B98DC00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802E4133-42B8-4E61-88E6-34AA552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FA7762F-EFA7-4921-8668-F1C73A0D5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22FFCE41-B971-4162-8DF9-DBF817DDA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90D48A4B-3F05-4D98-B608-F5E23EA0D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F334AC8-D046-47E1-BCFA-12AF52A42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8" name="Рисунок 7" descr="Зображення, що містить у приміщенні, знімок екрана, автомобіль, заповнений&#10;&#10;Автоматично згенерований опис">
            <a:extLst>
              <a:ext uri="{FF2B5EF4-FFF2-40B4-BE49-F238E27FC236}">
                <a16:creationId xmlns:a16="http://schemas.microsoft.com/office/drawing/2014/main" id="{DDE963A0-8812-4292-87FB-F5A648E5A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822" y="3996958"/>
            <a:ext cx="6672838" cy="7207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b="1" dirty="0"/>
              <a:t>Community</a:t>
            </a:r>
          </a:p>
        </p:txBody>
      </p:sp>
      <p:sp>
        <p:nvSpPr>
          <p:cNvPr id="7" name="Місце для вмісту 2">
            <a:extLst>
              <a:ext uri="{FF2B5EF4-FFF2-40B4-BE49-F238E27FC236}">
                <a16:creationId xmlns:a16="http://schemas.microsoft.com/office/drawing/2014/main" id="{9B45E59D-7778-4232-B2A6-CE73C2DF4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185" y="4705165"/>
            <a:ext cx="6672838" cy="7955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PCF Gallery created by Guido </a:t>
            </a:r>
            <a:r>
              <a:rPr lang="en-US" sz="2000" dirty="0" err="1"/>
              <a:t>Preite</a:t>
            </a:r>
            <a:r>
              <a:rPr lang="en-US" sz="2000" dirty="0"/>
              <a:t> (@</a:t>
            </a:r>
            <a:r>
              <a:rPr lang="en-US" sz="2000" dirty="0" err="1"/>
              <a:t>crmanswers</a:t>
            </a:r>
            <a:r>
              <a:rPr lang="en-US" sz="2000" dirty="0"/>
              <a:t>): </a:t>
            </a:r>
            <a:r>
              <a:rPr lang="en-US" sz="2000" dirty="0">
                <a:hlinkClick r:id="rId4"/>
              </a:rPr>
              <a:t>https://pcf.gallery/</a:t>
            </a:r>
            <a:endParaRPr lang="en-US" sz="2000" dirty="0"/>
          </a:p>
        </p:txBody>
      </p:sp>
      <p:pic>
        <p:nvPicPr>
          <p:cNvPr id="14" name="Графіка 13">
            <a:extLst>
              <a:ext uri="{FF2B5EF4-FFF2-40B4-BE49-F238E27FC236}">
                <a16:creationId xmlns:a16="http://schemas.microsoft.com/office/drawing/2014/main" id="{732C1C78-E3A5-455E-B28E-1D6E6A355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546" y="5959142"/>
            <a:ext cx="1551454" cy="8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33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8D661B-BAEA-42B3-BEDB-13E01DBA4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BD2573B-33EA-4868-BD57-87246A078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4AD94-9CBC-4347-8A7A-1D822C75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rgbClr val="FFFFFF"/>
                </a:solidFill>
              </a:rPr>
              <a:t>Commercial products</a:t>
            </a:r>
            <a:endParaRPr lang="uk-UA" sz="3700" b="1" dirty="0">
              <a:solidFill>
                <a:srgbClr val="FFFFFF"/>
              </a:solidFill>
            </a:endParaRPr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2262EED4-6AA0-4E32-99BF-EC6023E86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87BD93B-D7D8-48E9-A408-63B05280F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1828682-B626-46A2-929D-B464FFAB3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76D976C-0C91-4A9D-AB86-D8F3C00F1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F11B071-D1F5-45C3-808F-25505CF19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D2DF285-724E-413F-A89A-E9014EAF0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305AB29-3364-4389-A321-44024BF21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Місце для вмісту 2">
            <a:extLst>
              <a:ext uri="{FF2B5EF4-FFF2-40B4-BE49-F238E27FC236}">
                <a16:creationId xmlns:a16="http://schemas.microsoft.com/office/drawing/2014/main" id="{2174325E-5D38-48C0-88B8-38E8C1A10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0373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Графіка 20">
            <a:extLst>
              <a:ext uri="{FF2B5EF4-FFF2-40B4-BE49-F238E27FC236}">
                <a16:creationId xmlns:a16="http://schemas.microsoft.com/office/drawing/2014/main" id="{B4FE1699-BB07-4C2C-B485-79473EEB71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0546" y="5968019"/>
            <a:ext cx="1551454" cy="8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0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72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613B21AE-8B21-4F4E-AC96-96B17F934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70DBE51C-D1CD-48FA-A106-9F53D8F64CCB}"/>
              </a:ext>
            </a:extLst>
          </p:cNvPr>
          <p:cNvSpPr/>
          <p:nvPr/>
        </p:nvSpPr>
        <p:spPr>
          <a:xfrm>
            <a:off x="7591425" y="5105584"/>
            <a:ext cx="4449763" cy="12763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Maplytics</a:t>
            </a:r>
            <a:r>
              <a:rPr lang="en-US" sz="3200" b="1" dirty="0"/>
              <a:t> by </a:t>
            </a:r>
            <a:r>
              <a:rPr lang="en-US" sz="3200" b="1" dirty="0" err="1"/>
              <a:t>Inogic</a:t>
            </a:r>
            <a:endParaRPr lang="en-US" sz="3200" b="1" dirty="0"/>
          </a:p>
          <a:p>
            <a:pPr algn="ctr"/>
            <a:r>
              <a:rPr lang="en-US" b="1" dirty="0"/>
              <a:t>Source: maplytics.com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1909672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акс">
  <a:themeElements>
    <a:clrScheme name="Пара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Пара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Паралакс</Template>
  <TotalTime>1006</TotalTime>
  <Words>713</Words>
  <Application>Microsoft Office PowerPoint</Application>
  <PresentationFormat>Широкий екран</PresentationFormat>
  <Paragraphs>119</Paragraphs>
  <Slides>33</Slides>
  <Notes>32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слайдів</vt:lpstr>
      </vt:variant>
      <vt:variant>
        <vt:i4>33</vt:i4>
      </vt:variant>
    </vt:vector>
  </HeadingPairs>
  <TitlesOfParts>
    <vt:vector size="41" baseType="lpstr">
      <vt:lpstr>Arial</vt:lpstr>
      <vt:lpstr>Calibri</vt:lpstr>
      <vt:lpstr>Century Gothic</vt:lpstr>
      <vt:lpstr>Corbel</vt:lpstr>
      <vt:lpstr>Segoe UI</vt:lpstr>
      <vt:lpstr>Segoe UI Semilight</vt:lpstr>
      <vt:lpstr>Паралакс</vt:lpstr>
      <vt:lpstr>Office Theme</vt:lpstr>
      <vt:lpstr>Unlimited possibilities of Power Apps Component Framework &amp; React</vt:lpstr>
      <vt:lpstr>Thank you, our Sponsor!</vt:lpstr>
      <vt:lpstr>Introduction</vt:lpstr>
      <vt:lpstr>What is Power Apps Component Framework</vt:lpstr>
      <vt:lpstr>What is Power Apps Component Framework</vt:lpstr>
      <vt:lpstr>Презентація PowerPoint</vt:lpstr>
      <vt:lpstr>Community</vt:lpstr>
      <vt:lpstr>Commercial products</vt:lpstr>
      <vt:lpstr>Презентація PowerPoint</vt:lpstr>
      <vt:lpstr>Презентація PowerPoint</vt:lpstr>
      <vt:lpstr>Презентація PowerPoint</vt:lpstr>
      <vt:lpstr>Презентація PowerPoint</vt:lpstr>
      <vt:lpstr>How to build a component</vt:lpstr>
      <vt:lpstr>How to build a component</vt:lpstr>
      <vt:lpstr>How to build a component</vt:lpstr>
      <vt:lpstr>Front-end frameworks to the rescue</vt:lpstr>
      <vt:lpstr>Why React?</vt:lpstr>
      <vt:lpstr>Why React?</vt:lpstr>
      <vt:lpstr>Презентація PowerPoint</vt:lpstr>
      <vt:lpstr>Презентація PowerPoint</vt:lpstr>
      <vt:lpstr>Performance improvement</vt:lpstr>
      <vt:lpstr>Office Fabric UI React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Limitations</vt:lpstr>
      <vt:lpstr>Demo</vt:lpstr>
      <vt:lpstr>QnA</vt:lpstr>
      <vt:lpstr>Useful links</vt:lpstr>
      <vt:lpstr>Fill out an evaluation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Unlimited possibilities of Power Apps Component Framework &amp; React</dc:title>
  <dc:creator>Oleksandr Olashyn</dc:creator>
  <cp:lastModifiedBy>Oleksandr Olashyn</cp:lastModifiedBy>
  <cp:revision>2</cp:revision>
  <dcterms:created xsi:type="dcterms:W3CDTF">2020-01-19T11:57:25Z</dcterms:created>
  <dcterms:modified xsi:type="dcterms:W3CDTF">2020-01-25T21:46:28Z</dcterms:modified>
</cp:coreProperties>
</file>